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1"/>
  </p:notesMasterIdLst>
  <p:sldIdLst>
    <p:sldId id="265" r:id="rId5"/>
    <p:sldId id="467" r:id="rId6"/>
    <p:sldId id="486" r:id="rId7"/>
    <p:sldId id="268" r:id="rId8"/>
    <p:sldId id="475" r:id="rId9"/>
    <p:sldId id="476" r:id="rId10"/>
    <p:sldId id="481" r:id="rId11"/>
    <p:sldId id="477" r:id="rId12"/>
    <p:sldId id="483" r:id="rId13"/>
    <p:sldId id="478" r:id="rId14"/>
    <p:sldId id="482" r:id="rId15"/>
    <p:sldId id="488" r:id="rId16"/>
    <p:sldId id="489" r:id="rId17"/>
    <p:sldId id="491" r:id="rId18"/>
    <p:sldId id="485" r:id="rId19"/>
    <p:sldId id="4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49385-E9B1-4DC8-9625-038D579D9221}" v="89" dt="2024-12-10T03:52:25.9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424" autoAdjust="0"/>
  </p:normalViewPr>
  <p:slideViewPr>
    <p:cSldViewPr snapToGrid="0">
      <p:cViewPr varScale="1">
        <p:scale>
          <a:sx n="65" d="100"/>
          <a:sy n="65" d="100"/>
        </p:scale>
        <p:origin x="139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CE27B1-2227-4611-908F-626D82FA16B5}" type="datetimeFigureOut">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D1456-AF1C-40F7-B9E4-42F8C2B284E8}" type="slidenum">
              <a:t>‹#›</a:t>
            </a:fld>
            <a:endParaRPr lang="en-US"/>
          </a:p>
        </p:txBody>
      </p:sp>
    </p:spTree>
    <p:extLst>
      <p:ext uri="{BB962C8B-B14F-4D97-AF65-F5344CB8AC3E}">
        <p14:creationId xmlns:p14="http://schemas.microsoft.com/office/powerpoint/2010/main" val="2944017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93C2C5-DA3A-49BA-BEC2-913833B6A2AA}" type="slidenum">
              <a:rPr lang="en-US" smtClean="0"/>
              <a:t>1</a:t>
            </a:fld>
            <a:endParaRPr lang="en-US" dirty="0"/>
          </a:p>
        </p:txBody>
      </p:sp>
    </p:spTree>
    <p:extLst>
      <p:ext uri="{BB962C8B-B14F-4D97-AF65-F5344CB8AC3E}">
        <p14:creationId xmlns:p14="http://schemas.microsoft.com/office/powerpoint/2010/main" val="341997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2C879-26F0-F7CF-F070-90E56F2F8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58421E-CB10-4DC7-88A8-5839D2B0E7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66D1E-FE1C-B02E-DDFB-F51121F1B0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CB8C4C-CC67-A249-353B-4F73C1A56646}"/>
              </a:ext>
            </a:extLst>
          </p:cNvPr>
          <p:cNvSpPr>
            <a:spLocks noGrp="1"/>
          </p:cNvSpPr>
          <p:nvPr>
            <p:ph type="sldNum" sz="quarter" idx="5"/>
          </p:nvPr>
        </p:nvSpPr>
        <p:spPr/>
        <p:txBody>
          <a:bodyPr/>
          <a:lstStyle/>
          <a:p>
            <a:fld id="{047D1456-AF1C-40F7-B9E4-42F8C2B284E8}" type="slidenum">
              <a:rPr lang="en-US" smtClean="0"/>
              <a:t>10</a:t>
            </a:fld>
            <a:endParaRPr lang="en-US" dirty="0"/>
          </a:p>
        </p:txBody>
      </p:sp>
    </p:spTree>
    <p:extLst>
      <p:ext uri="{BB962C8B-B14F-4D97-AF65-F5344CB8AC3E}">
        <p14:creationId xmlns:p14="http://schemas.microsoft.com/office/powerpoint/2010/main" val="1750447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CAF06-8AD8-0C64-AE4A-A0F4D4AA0C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74FEAA-5E05-D11F-9F78-A6FD2E3C74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6BA366-A434-9C1C-50DB-922ED6F396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834072-ADC2-D5F6-4B5F-2AD537E2A01F}"/>
              </a:ext>
            </a:extLst>
          </p:cNvPr>
          <p:cNvSpPr>
            <a:spLocks noGrp="1"/>
          </p:cNvSpPr>
          <p:nvPr>
            <p:ph type="sldNum" sz="quarter" idx="5"/>
          </p:nvPr>
        </p:nvSpPr>
        <p:spPr/>
        <p:txBody>
          <a:bodyPr/>
          <a:lstStyle/>
          <a:p>
            <a:fld id="{047D1456-AF1C-40F7-B9E4-42F8C2B284E8}" type="slidenum">
              <a:rPr lang="en-US" smtClean="0"/>
              <a:t>11</a:t>
            </a:fld>
            <a:endParaRPr lang="en-US" dirty="0"/>
          </a:p>
        </p:txBody>
      </p:sp>
    </p:spTree>
    <p:extLst>
      <p:ext uri="{BB962C8B-B14F-4D97-AF65-F5344CB8AC3E}">
        <p14:creationId xmlns:p14="http://schemas.microsoft.com/office/powerpoint/2010/main" val="14702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CAF06-8AD8-0C64-AE4A-A0F4D4AA0C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74FEAA-5E05-D11F-9F78-A6FD2E3C74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6BA366-A434-9C1C-50DB-922ED6F396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834072-ADC2-D5F6-4B5F-2AD537E2A01F}"/>
              </a:ext>
            </a:extLst>
          </p:cNvPr>
          <p:cNvSpPr>
            <a:spLocks noGrp="1"/>
          </p:cNvSpPr>
          <p:nvPr>
            <p:ph type="sldNum" sz="quarter" idx="5"/>
          </p:nvPr>
        </p:nvSpPr>
        <p:spPr/>
        <p:txBody>
          <a:bodyPr/>
          <a:lstStyle/>
          <a:p>
            <a:fld id="{047D1456-AF1C-40F7-B9E4-42F8C2B284E8}" type="slidenum">
              <a:rPr lang="en-US" smtClean="0"/>
              <a:t>12</a:t>
            </a:fld>
            <a:endParaRPr lang="en-US" dirty="0"/>
          </a:p>
        </p:txBody>
      </p:sp>
    </p:spTree>
    <p:extLst>
      <p:ext uri="{BB962C8B-B14F-4D97-AF65-F5344CB8AC3E}">
        <p14:creationId xmlns:p14="http://schemas.microsoft.com/office/powerpoint/2010/main" val="3176339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CAF06-8AD8-0C64-AE4A-A0F4D4AA0C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74FEAA-5E05-D11F-9F78-A6FD2E3C74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6BA366-A434-9C1C-50DB-922ED6F396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834072-ADC2-D5F6-4B5F-2AD537E2A01F}"/>
              </a:ext>
            </a:extLst>
          </p:cNvPr>
          <p:cNvSpPr>
            <a:spLocks noGrp="1"/>
          </p:cNvSpPr>
          <p:nvPr>
            <p:ph type="sldNum" sz="quarter" idx="5"/>
          </p:nvPr>
        </p:nvSpPr>
        <p:spPr/>
        <p:txBody>
          <a:bodyPr/>
          <a:lstStyle/>
          <a:p>
            <a:fld id="{047D1456-AF1C-40F7-B9E4-42F8C2B284E8}" type="slidenum">
              <a:rPr lang="en-US" smtClean="0"/>
              <a:t>13</a:t>
            </a:fld>
            <a:endParaRPr lang="en-US" dirty="0"/>
          </a:p>
        </p:txBody>
      </p:sp>
    </p:spTree>
    <p:extLst>
      <p:ext uri="{BB962C8B-B14F-4D97-AF65-F5344CB8AC3E}">
        <p14:creationId xmlns:p14="http://schemas.microsoft.com/office/powerpoint/2010/main" val="3157410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8F125-8C4D-13B0-D2F0-42ECC4BD77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174F72-A42C-BD48-560E-8EB7F3771C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D01B9B-9E0F-7A09-E0D9-B9E9CA15FD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1CA356-5973-4FE5-5485-9C5528709D2E}"/>
              </a:ext>
            </a:extLst>
          </p:cNvPr>
          <p:cNvSpPr>
            <a:spLocks noGrp="1"/>
          </p:cNvSpPr>
          <p:nvPr>
            <p:ph type="sldNum" sz="quarter" idx="5"/>
          </p:nvPr>
        </p:nvSpPr>
        <p:spPr/>
        <p:txBody>
          <a:bodyPr/>
          <a:lstStyle/>
          <a:p>
            <a:fld id="{047D1456-AF1C-40F7-B9E4-42F8C2B284E8}" type="slidenum">
              <a:rPr lang="en-US" smtClean="0"/>
              <a:t>14</a:t>
            </a:fld>
            <a:endParaRPr lang="en-US" dirty="0"/>
          </a:p>
        </p:txBody>
      </p:sp>
    </p:spTree>
    <p:extLst>
      <p:ext uri="{BB962C8B-B14F-4D97-AF65-F5344CB8AC3E}">
        <p14:creationId xmlns:p14="http://schemas.microsoft.com/office/powerpoint/2010/main" val="3110101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8F125-8C4D-13B0-D2F0-42ECC4BD77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174F72-A42C-BD48-560E-8EB7F3771C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D01B9B-9E0F-7A09-E0D9-B9E9CA15FD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1CA356-5973-4FE5-5485-9C5528709D2E}"/>
              </a:ext>
            </a:extLst>
          </p:cNvPr>
          <p:cNvSpPr>
            <a:spLocks noGrp="1"/>
          </p:cNvSpPr>
          <p:nvPr>
            <p:ph type="sldNum" sz="quarter" idx="5"/>
          </p:nvPr>
        </p:nvSpPr>
        <p:spPr/>
        <p:txBody>
          <a:bodyPr/>
          <a:lstStyle/>
          <a:p>
            <a:fld id="{047D1456-AF1C-40F7-B9E4-42F8C2B284E8}" type="slidenum">
              <a:rPr lang="en-US" smtClean="0"/>
              <a:t>15</a:t>
            </a:fld>
            <a:endParaRPr lang="en-US" dirty="0"/>
          </a:p>
        </p:txBody>
      </p:sp>
    </p:spTree>
    <p:extLst>
      <p:ext uri="{BB962C8B-B14F-4D97-AF65-F5344CB8AC3E}">
        <p14:creationId xmlns:p14="http://schemas.microsoft.com/office/powerpoint/2010/main" val="3270258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questions jump into Unit 1</a:t>
            </a:r>
          </a:p>
        </p:txBody>
      </p:sp>
      <p:sp>
        <p:nvSpPr>
          <p:cNvPr id="4" name="Slide Number Placeholder 3"/>
          <p:cNvSpPr>
            <a:spLocks noGrp="1"/>
          </p:cNvSpPr>
          <p:nvPr>
            <p:ph type="sldNum" sz="quarter" idx="5"/>
          </p:nvPr>
        </p:nvSpPr>
        <p:spPr/>
        <p:txBody>
          <a:bodyPr/>
          <a:lstStyle/>
          <a:p>
            <a:fld id="{B993C2C5-DA3A-49BA-BEC2-913833B6A2AA}" type="slidenum">
              <a:rPr lang="en-US" smtClean="0"/>
              <a:t>16</a:t>
            </a:fld>
            <a:endParaRPr lang="en-US" dirty="0"/>
          </a:p>
        </p:txBody>
      </p:sp>
    </p:spTree>
    <p:extLst>
      <p:ext uri="{BB962C8B-B14F-4D97-AF65-F5344CB8AC3E}">
        <p14:creationId xmlns:p14="http://schemas.microsoft.com/office/powerpoint/2010/main" val="2088598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47D1456-AF1C-40F7-B9E4-42F8C2B284E8}" type="slidenum">
              <a:rPr lang="en-CA" smtClean="0"/>
              <a:t>2</a:t>
            </a:fld>
            <a:endParaRPr lang="en-CA" dirty="0"/>
          </a:p>
        </p:txBody>
      </p:sp>
    </p:spTree>
    <p:extLst>
      <p:ext uri="{BB962C8B-B14F-4D97-AF65-F5344CB8AC3E}">
        <p14:creationId xmlns:p14="http://schemas.microsoft.com/office/powerpoint/2010/main" val="3067169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492EE-BC09-5D4D-E551-8E8728B1C8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5088D8-7FEC-0132-89C9-0DD2AD086F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A0D632-9D9F-19F1-B2D9-AF001BA0CD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BA7E96-4A7F-B0BC-9C21-79C66E0A5AEE}"/>
              </a:ext>
            </a:extLst>
          </p:cNvPr>
          <p:cNvSpPr>
            <a:spLocks noGrp="1"/>
          </p:cNvSpPr>
          <p:nvPr>
            <p:ph type="sldNum" sz="quarter" idx="5"/>
          </p:nvPr>
        </p:nvSpPr>
        <p:spPr/>
        <p:txBody>
          <a:bodyPr/>
          <a:lstStyle/>
          <a:p>
            <a:fld id="{047D1456-AF1C-40F7-B9E4-42F8C2B284E8}" type="slidenum">
              <a:rPr lang="en-US" smtClean="0"/>
              <a:t>3</a:t>
            </a:fld>
            <a:endParaRPr lang="en-US" dirty="0"/>
          </a:p>
        </p:txBody>
      </p:sp>
    </p:spTree>
    <p:extLst>
      <p:ext uri="{BB962C8B-B14F-4D97-AF65-F5344CB8AC3E}">
        <p14:creationId xmlns:p14="http://schemas.microsoft.com/office/powerpoint/2010/main" val="2967197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93C2C5-DA3A-49BA-BEC2-913833B6A2AA}" type="slidenum">
              <a:rPr lang="en-US" smtClean="0"/>
              <a:t>4</a:t>
            </a:fld>
            <a:endParaRPr lang="en-US" dirty="0"/>
          </a:p>
        </p:txBody>
      </p:sp>
    </p:spTree>
    <p:extLst>
      <p:ext uri="{BB962C8B-B14F-4D97-AF65-F5344CB8AC3E}">
        <p14:creationId xmlns:p14="http://schemas.microsoft.com/office/powerpoint/2010/main" val="2449774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D1456-AF1C-40F7-B9E4-42F8C2B284E8}" type="slidenum">
              <a:rPr lang="en-US" smtClean="0"/>
              <a:t>5</a:t>
            </a:fld>
            <a:endParaRPr lang="en-US" dirty="0"/>
          </a:p>
        </p:txBody>
      </p:sp>
    </p:spTree>
    <p:extLst>
      <p:ext uri="{BB962C8B-B14F-4D97-AF65-F5344CB8AC3E}">
        <p14:creationId xmlns:p14="http://schemas.microsoft.com/office/powerpoint/2010/main" val="4015809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40445-4194-D42A-3EDA-E201203EE9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06682-D55C-1A46-2A91-B68F5C7F41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9B3397-2307-C3B0-D958-F68A4A7C29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162250-FD3A-8E82-6CFE-2D8645584C4C}"/>
              </a:ext>
            </a:extLst>
          </p:cNvPr>
          <p:cNvSpPr>
            <a:spLocks noGrp="1"/>
          </p:cNvSpPr>
          <p:nvPr>
            <p:ph type="sldNum" sz="quarter" idx="5"/>
          </p:nvPr>
        </p:nvSpPr>
        <p:spPr/>
        <p:txBody>
          <a:bodyPr/>
          <a:lstStyle/>
          <a:p>
            <a:fld id="{047D1456-AF1C-40F7-B9E4-42F8C2B284E8}" type="slidenum">
              <a:rPr lang="en-US" smtClean="0"/>
              <a:t>6</a:t>
            </a:fld>
            <a:endParaRPr lang="en-US" dirty="0"/>
          </a:p>
        </p:txBody>
      </p:sp>
    </p:spTree>
    <p:extLst>
      <p:ext uri="{BB962C8B-B14F-4D97-AF65-F5344CB8AC3E}">
        <p14:creationId xmlns:p14="http://schemas.microsoft.com/office/powerpoint/2010/main" val="3946678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5C8FD-1740-98B8-CEFE-C66E5F6E92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3E1F36-3136-4AC8-D261-FC2E96AC46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42D52F-7D31-09AF-D233-0A6CCE7D82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079C29-C295-A41A-E268-0182ED4343FB}"/>
              </a:ext>
            </a:extLst>
          </p:cNvPr>
          <p:cNvSpPr>
            <a:spLocks noGrp="1"/>
          </p:cNvSpPr>
          <p:nvPr>
            <p:ph type="sldNum" sz="quarter" idx="5"/>
          </p:nvPr>
        </p:nvSpPr>
        <p:spPr/>
        <p:txBody>
          <a:bodyPr/>
          <a:lstStyle/>
          <a:p>
            <a:fld id="{047D1456-AF1C-40F7-B9E4-42F8C2B284E8}" type="slidenum">
              <a:rPr lang="en-US" smtClean="0"/>
              <a:t>7</a:t>
            </a:fld>
            <a:endParaRPr lang="en-US" dirty="0"/>
          </a:p>
        </p:txBody>
      </p:sp>
    </p:spTree>
    <p:extLst>
      <p:ext uri="{BB962C8B-B14F-4D97-AF65-F5344CB8AC3E}">
        <p14:creationId xmlns:p14="http://schemas.microsoft.com/office/powerpoint/2010/main" val="2255551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7E571-14A2-2347-BB84-B79AF3ED5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A82AE8-52FC-5DBA-ED03-7A2A74FD4C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5D4B5A-9E5D-9995-D8BE-07297B2D9F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F81DBB-B22E-C39E-9AC5-1312E68114E6}"/>
              </a:ext>
            </a:extLst>
          </p:cNvPr>
          <p:cNvSpPr>
            <a:spLocks noGrp="1"/>
          </p:cNvSpPr>
          <p:nvPr>
            <p:ph type="sldNum" sz="quarter" idx="5"/>
          </p:nvPr>
        </p:nvSpPr>
        <p:spPr/>
        <p:txBody>
          <a:bodyPr/>
          <a:lstStyle/>
          <a:p>
            <a:fld id="{047D1456-AF1C-40F7-B9E4-42F8C2B284E8}" type="slidenum">
              <a:rPr lang="en-US" smtClean="0"/>
              <a:t>8</a:t>
            </a:fld>
            <a:endParaRPr lang="en-US" dirty="0"/>
          </a:p>
        </p:txBody>
      </p:sp>
    </p:spTree>
    <p:extLst>
      <p:ext uri="{BB962C8B-B14F-4D97-AF65-F5344CB8AC3E}">
        <p14:creationId xmlns:p14="http://schemas.microsoft.com/office/powerpoint/2010/main" val="4267546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031FD-CE60-5F50-BE8E-D485DB469C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9DCE9E-2754-B006-BD97-CEA1AE6AF9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C9378E-7E32-5972-3607-38B01C442B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7B5E9D-98C4-EB6E-B86B-ABCE1DF08BD8}"/>
              </a:ext>
            </a:extLst>
          </p:cNvPr>
          <p:cNvSpPr>
            <a:spLocks noGrp="1"/>
          </p:cNvSpPr>
          <p:nvPr>
            <p:ph type="sldNum" sz="quarter" idx="5"/>
          </p:nvPr>
        </p:nvSpPr>
        <p:spPr/>
        <p:txBody>
          <a:bodyPr/>
          <a:lstStyle/>
          <a:p>
            <a:fld id="{B993C2C5-DA3A-49BA-BEC2-913833B6A2AA}" type="slidenum">
              <a:rPr lang="en-US" smtClean="0"/>
              <a:t>9</a:t>
            </a:fld>
            <a:endParaRPr lang="en-US" dirty="0"/>
          </a:p>
        </p:txBody>
      </p:sp>
    </p:spTree>
    <p:extLst>
      <p:ext uri="{BB962C8B-B14F-4D97-AF65-F5344CB8AC3E}">
        <p14:creationId xmlns:p14="http://schemas.microsoft.com/office/powerpoint/2010/main" val="22447260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ustom Styles in PowerPoint">
    <p:bg>
      <p:bgRef idx="1001">
        <a:schemeClr val="bg1"/>
      </p:bgRef>
    </p:bg>
    <p:spTree>
      <p:nvGrpSpPr>
        <p:cNvPr id="1" name=""/>
        <p:cNvGrpSpPr/>
        <p:nvPr/>
      </p:nvGrpSpPr>
      <p:grpSpPr>
        <a:xfrm>
          <a:off x="0" y="0"/>
          <a:ext cx="0" cy="0"/>
          <a:chOff x="0" y="0"/>
          <a:chExt cx="0" cy="0"/>
        </a:xfrm>
      </p:grpSpPr>
      <p:pic>
        <p:nvPicPr>
          <p:cNvPr id="18" name="Picture 17" descr="NorQuest College crest">
            <a:extLst>
              <a:ext uri="{FF2B5EF4-FFF2-40B4-BE49-F238E27FC236}">
                <a16:creationId xmlns:a16="http://schemas.microsoft.com/office/drawing/2014/main" id="{385E69C0-65DA-0C46-9C78-7B921DED25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4" name="Title Placeholder 1">
            <a:extLst>
              <a:ext uri="{FF2B5EF4-FFF2-40B4-BE49-F238E27FC236}">
                <a16:creationId xmlns:a16="http://schemas.microsoft.com/office/drawing/2014/main" id="{750EDBF1-1607-D741-E01F-A2A56C4650F4}"/>
              </a:ext>
            </a:extLst>
          </p:cNvPr>
          <p:cNvSpPr>
            <a:spLocks noGrp="1"/>
          </p:cNvSpPr>
          <p:nvPr>
            <p:ph type="title"/>
          </p:nvPr>
        </p:nvSpPr>
        <p:spPr>
          <a:xfrm>
            <a:off x="838200" y="669925"/>
            <a:ext cx="10515600" cy="1325563"/>
          </a:xfrm>
          <a:prstGeom prst="rect">
            <a:avLst/>
          </a:prstGeom>
        </p:spPr>
        <p:txBody>
          <a:bodyPr vert="horz" lIns="91440" tIns="45720" rIns="91440" bIns="45720" rtlCol="0" anchor="ctr">
            <a:normAutofit/>
          </a:bodyPr>
          <a:lstStyle>
            <a:lvl1pPr>
              <a:defRPr b="1">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C68ED657-9D17-3AA1-A0BE-2A4E096901FD}"/>
              </a:ext>
            </a:extLst>
          </p:cNvPr>
          <p:cNvSpPr>
            <a:spLocks noGrp="1"/>
          </p:cNvSpPr>
          <p:nvPr>
            <p:ph type="body" sz="quarter" idx="10"/>
          </p:nvPr>
        </p:nvSpPr>
        <p:spPr>
          <a:xfrm>
            <a:off x="838200" y="2286000"/>
            <a:ext cx="10515600" cy="4114800"/>
          </a:xfrm>
          <a:prstGeom prst="rect">
            <a:avLst/>
          </a:prstGeom>
        </p:spPr>
        <p:txBody>
          <a:bodyPr/>
          <a:lstStyle>
            <a:lvl1pPr marL="0" indent="0" algn="l">
              <a:buFont typeface="Arial" panose="020B0604020202020204" pitchFamily="34" charset="0"/>
              <a:buNone/>
              <a:defRPr sz="4200" b="0" i="0">
                <a:solidFill>
                  <a:schemeClr val="tx1"/>
                </a:solidFill>
                <a:latin typeface="+mn-lt"/>
              </a:defRPr>
            </a:lvl1pPr>
            <a:lvl2pPr marL="11113" indent="0" algn="l">
              <a:buFont typeface="Arial" panose="020B0604020202020204" pitchFamily="34" charset="0"/>
              <a:buNone/>
              <a:tabLst/>
              <a:defRPr sz="3250" b="0" i="0">
                <a:solidFill>
                  <a:schemeClr val="tx1"/>
                </a:solidFill>
                <a:latin typeface="+mn-lt"/>
              </a:defRPr>
            </a:lvl2pPr>
            <a:lvl3pPr marL="9525" indent="0" algn="l">
              <a:buFont typeface="Arial" panose="020B0604020202020204" pitchFamily="34" charset="0"/>
              <a:buNone/>
              <a:tabLst/>
              <a:defRPr sz="2400" b="1" i="0">
                <a:solidFill>
                  <a:schemeClr val="tx1"/>
                </a:solidFill>
                <a:latin typeface="+mn-lt"/>
              </a:defRPr>
            </a:lvl3pPr>
            <a:lvl4pPr marL="9525" indent="0" algn="l">
              <a:buFont typeface="Arial" panose="020B0604020202020204" pitchFamily="34" charset="0"/>
              <a:buNone/>
              <a:tabLst/>
              <a:defRPr>
                <a:solidFill>
                  <a:schemeClr val="tx1"/>
                </a:solidFill>
                <a:latin typeface="+mn-lt"/>
              </a:defRPr>
            </a:lvl4pPr>
            <a:lvl5pPr marL="9525" indent="0" algn="l">
              <a:buFont typeface="Arial" panose="020B0604020202020204" pitchFamily="34" charset="0"/>
              <a:buNone/>
              <a:tabLst/>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object 2">
            <a:extLst>
              <a:ext uri="{FF2B5EF4-FFF2-40B4-BE49-F238E27FC236}">
                <a16:creationId xmlns:a16="http://schemas.microsoft.com/office/drawing/2014/main" id="{3CB39A37-D405-44EC-ADBA-B2DAED53E166}"/>
              </a:ext>
              <a:ext uri="{C183D7F6-B498-43B3-948B-1728B52AA6E4}">
                <adec:decorative xmlns:adec="http://schemas.microsoft.com/office/drawing/2017/decorative" val="1"/>
              </a:ext>
            </a:extLst>
          </p:cNvPr>
          <p:cNvSpPr/>
          <p:nvPr userDrawn="1"/>
        </p:nvSpPr>
        <p:spPr>
          <a:xfrm>
            <a:off x="9293836" y="6019800"/>
            <a:ext cx="2368550" cy="2326640"/>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chemeClr val="tx2"/>
            </a:solidFill>
            <a:miter lim="800000"/>
          </a:ln>
        </p:spPr>
        <p:txBody>
          <a:bodyPr wrap="square" lIns="0" tIns="0" rIns="0" bIns="0" rtlCol="0"/>
          <a:lstStyle/>
          <a:p>
            <a:endParaRPr dirty="0"/>
          </a:p>
        </p:txBody>
      </p:sp>
      <p:sp>
        <p:nvSpPr>
          <p:cNvPr id="11" name="object 2">
            <a:extLst>
              <a:ext uri="{FF2B5EF4-FFF2-40B4-BE49-F238E27FC236}">
                <a16:creationId xmlns:a16="http://schemas.microsoft.com/office/drawing/2014/main" id="{DC8A9512-28E2-463A-A813-CA66212FA89D}"/>
              </a:ext>
              <a:ext uri="{C183D7F6-B498-43B3-948B-1728B52AA6E4}">
                <adec:decorative xmlns:adec="http://schemas.microsoft.com/office/drawing/2017/decorative" val="1"/>
              </a:ext>
            </a:extLst>
          </p:cNvPr>
          <p:cNvSpPr/>
          <p:nvPr userDrawn="1"/>
        </p:nvSpPr>
        <p:spPr>
          <a:xfrm rot="4966877">
            <a:off x="-3940645" y="-3225750"/>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rgbClr val="FFBC00"/>
            </a:solidFill>
            <a:miter lim="800000"/>
          </a:ln>
        </p:spPr>
        <p:txBody>
          <a:bodyPr wrap="square" lIns="0" tIns="0" rIns="0" bIns="0" rtlCol="0"/>
          <a:lstStyle/>
          <a:p>
            <a:endParaRPr dirty="0"/>
          </a:p>
        </p:txBody>
      </p:sp>
    </p:spTree>
    <p:extLst>
      <p:ext uri="{BB962C8B-B14F-4D97-AF65-F5344CB8AC3E}">
        <p14:creationId xmlns:p14="http://schemas.microsoft.com/office/powerpoint/2010/main" val="310570565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lank Slide">
    <p:bg>
      <p:bgRef idx="1001">
        <a:schemeClr val="bg1"/>
      </p:bgRef>
    </p:bg>
    <p:spTree>
      <p:nvGrpSpPr>
        <p:cNvPr id="1" name=""/>
        <p:cNvGrpSpPr/>
        <p:nvPr/>
      </p:nvGrpSpPr>
      <p:grpSpPr>
        <a:xfrm>
          <a:off x="0" y="0"/>
          <a:ext cx="0" cy="0"/>
          <a:chOff x="0" y="0"/>
          <a:chExt cx="0" cy="0"/>
        </a:xfrm>
      </p:grpSpPr>
      <p:sp>
        <p:nvSpPr>
          <p:cNvPr id="4" name="Holder 4">
            <a:extLst>
              <a:ext uri="{FF2B5EF4-FFF2-40B4-BE49-F238E27FC236}">
                <a16:creationId xmlns:a16="http://schemas.microsoft.com/office/drawing/2014/main" id="{92A6149E-A25F-ED00-1FB1-1B08AA4BEFDE}"/>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endParaRPr lang="en-US" dirty="0"/>
          </a:p>
        </p:txBody>
      </p:sp>
      <p:pic>
        <p:nvPicPr>
          <p:cNvPr id="18" name="Picture 17" descr="NorQuest College crest">
            <a:extLst>
              <a:ext uri="{FF2B5EF4-FFF2-40B4-BE49-F238E27FC236}">
                <a16:creationId xmlns:a16="http://schemas.microsoft.com/office/drawing/2014/main" id="{385E69C0-65DA-0C46-9C78-7B921DED25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Tree>
    <p:extLst>
      <p:ext uri="{BB962C8B-B14F-4D97-AF65-F5344CB8AC3E}">
        <p14:creationId xmlns:p14="http://schemas.microsoft.com/office/powerpoint/2010/main" val="25301045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Blank Slide">
    <p:bg>
      <p:bgRef idx="1001">
        <a:schemeClr val="bg1"/>
      </p:bgRef>
    </p:bg>
    <p:spTree>
      <p:nvGrpSpPr>
        <p:cNvPr id="1" name=""/>
        <p:cNvGrpSpPr/>
        <p:nvPr/>
      </p:nvGrpSpPr>
      <p:grpSpPr>
        <a:xfrm>
          <a:off x="0" y="0"/>
          <a:ext cx="0" cy="0"/>
          <a:chOff x="0" y="0"/>
          <a:chExt cx="0" cy="0"/>
        </a:xfrm>
      </p:grpSpPr>
      <p:sp>
        <p:nvSpPr>
          <p:cNvPr id="4" name="Holder 4">
            <a:extLst>
              <a:ext uri="{FF2B5EF4-FFF2-40B4-BE49-F238E27FC236}">
                <a16:creationId xmlns:a16="http://schemas.microsoft.com/office/drawing/2014/main" id="{92A6149E-A25F-ED00-1FB1-1B08AA4BEFDE}"/>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endParaRPr lang="en-US" dirty="0"/>
          </a:p>
        </p:txBody>
      </p:sp>
      <p:pic>
        <p:nvPicPr>
          <p:cNvPr id="18" name="Picture 17" descr="NorQuest College crest">
            <a:extLst>
              <a:ext uri="{FF2B5EF4-FFF2-40B4-BE49-F238E27FC236}">
                <a16:creationId xmlns:a16="http://schemas.microsoft.com/office/drawing/2014/main" id="{385E69C0-65DA-0C46-9C78-7B921DED25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5" name="Holder 2">
            <a:extLst>
              <a:ext uri="{FF2B5EF4-FFF2-40B4-BE49-F238E27FC236}">
                <a16:creationId xmlns:a16="http://schemas.microsoft.com/office/drawing/2014/main" id="{EE0AF47F-B71E-4FAE-9A79-758EA2BABF08}"/>
              </a:ext>
            </a:extLst>
          </p:cNvPr>
          <p:cNvSpPr>
            <a:spLocks noGrp="1"/>
          </p:cNvSpPr>
          <p:nvPr>
            <p:ph type="title" hasCustomPrompt="1"/>
          </p:nvPr>
        </p:nvSpPr>
        <p:spPr>
          <a:xfrm>
            <a:off x="762000" y="685800"/>
            <a:ext cx="9753600" cy="685800"/>
          </a:xfrm>
          <a:prstGeom prst="rect">
            <a:avLst/>
          </a:prstGeom>
        </p:spPr>
        <p:txBody>
          <a:bodyPr lIns="0" tIns="0" rIns="0" bIns="0" anchor="t"/>
          <a:lstStyle>
            <a:lvl1pPr>
              <a:defRPr sz="4200" b="0" i="0" baseline="0">
                <a:solidFill>
                  <a:schemeClr val="tx1"/>
                </a:solidFill>
                <a:latin typeface="WorkSans-ExtraBold"/>
                <a:cs typeface="WorkSans-ExtraBold"/>
              </a:defRPr>
            </a:lvl1pPr>
          </a:lstStyle>
          <a:p>
            <a:r>
              <a:rPr lang="en-US"/>
              <a:t>Header 2 goes here</a:t>
            </a:r>
            <a:endParaRPr/>
          </a:p>
        </p:txBody>
      </p:sp>
    </p:spTree>
    <p:extLst>
      <p:ext uri="{BB962C8B-B14F-4D97-AF65-F5344CB8AC3E}">
        <p14:creationId xmlns:p14="http://schemas.microsoft.com/office/powerpoint/2010/main" val="7494291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Red White Two Column Slide">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F3E351-2E4F-A841-A8F5-54893E31D8D6}"/>
              </a:ext>
              <a:ext uri="{C183D7F6-B498-43B3-948B-1728B52AA6E4}">
                <adec:decorative xmlns:adec="http://schemas.microsoft.com/office/drawing/2017/decorative" val="1"/>
              </a:ext>
            </a:extLst>
          </p:cNvPr>
          <p:cNvSpPr/>
          <p:nvPr/>
        </p:nvSpPr>
        <p:spPr>
          <a:xfrm>
            <a:off x="-5037" y="-4763"/>
            <a:ext cx="6096000" cy="6858000"/>
          </a:xfrm>
          <a:prstGeom prst="rect">
            <a:avLst/>
          </a:prstGeom>
          <a:solidFill>
            <a:srgbClr val="AA1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D537654E-3572-1141-86CF-D0FE5A47E10E}"/>
              </a:ext>
            </a:extLst>
          </p:cNvPr>
          <p:cNvSpPr>
            <a:spLocks noGrp="1"/>
          </p:cNvSpPr>
          <p:nvPr>
            <p:ph type="body" sz="quarter" idx="10" hasCustomPrompt="1"/>
          </p:nvPr>
        </p:nvSpPr>
        <p:spPr>
          <a:xfrm>
            <a:off x="838200" y="3048000"/>
            <a:ext cx="4495800" cy="1676400"/>
          </a:xfrm>
          <a:prstGeom prst="rect">
            <a:avLst/>
          </a:prstGeom>
        </p:spPr>
        <p:txBody>
          <a:bodyPr/>
          <a:lstStyle>
            <a:lvl1pPr marL="0" indent="0">
              <a:buNone/>
              <a:defRPr sz="5000" baseline="0">
                <a:solidFill>
                  <a:schemeClr val="bg1"/>
                </a:solidFill>
                <a:latin typeface="WorkSans-ExtraBold" pitchFamily="2" charset="77"/>
              </a:defRPr>
            </a:lvl1pPr>
          </a:lstStyle>
          <a:p>
            <a:pPr lvl="0"/>
            <a:r>
              <a:rPr lang="en-US"/>
              <a:t>Header 1 text goes here</a:t>
            </a:r>
          </a:p>
        </p:txBody>
      </p:sp>
      <p:sp>
        <p:nvSpPr>
          <p:cNvPr id="21" name="Text Placeholder 3">
            <a:extLst>
              <a:ext uri="{FF2B5EF4-FFF2-40B4-BE49-F238E27FC236}">
                <a16:creationId xmlns:a16="http://schemas.microsoft.com/office/drawing/2014/main" id="{8603C66D-DD2E-BB4D-93F8-4C85F2E4AAA9}"/>
              </a:ext>
            </a:extLst>
          </p:cNvPr>
          <p:cNvSpPr>
            <a:spLocks noGrp="1"/>
          </p:cNvSpPr>
          <p:nvPr>
            <p:ph type="body" sz="half" idx="2" hasCustomPrompt="1"/>
          </p:nvPr>
        </p:nvSpPr>
        <p:spPr>
          <a:xfrm>
            <a:off x="838200" y="4953000"/>
            <a:ext cx="4495800" cy="461010"/>
          </a:xfrm>
          <a:prstGeom prst="rect">
            <a:avLst/>
          </a:prstGeom>
        </p:spPr>
        <p:txBody>
          <a:bodyPr/>
          <a:lstStyle>
            <a:lvl1pPr marL="0" indent="0">
              <a:buNone/>
              <a:defRPr sz="2400" b="0" i="0" baseline="0">
                <a:solidFill>
                  <a:schemeClr val="bg1"/>
                </a:solidFill>
                <a:latin typeface="Work Sans SemiBold"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Supporting text goes here</a:t>
            </a:r>
          </a:p>
        </p:txBody>
      </p:sp>
      <p:sp>
        <p:nvSpPr>
          <p:cNvPr id="9" name="Holder 2">
            <a:extLst>
              <a:ext uri="{FF2B5EF4-FFF2-40B4-BE49-F238E27FC236}">
                <a16:creationId xmlns:a16="http://schemas.microsoft.com/office/drawing/2014/main" id="{2BDC035A-CB75-D942-9296-D5F83E608DA2}"/>
              </a:ext>
            </a:extLst>
          </p:cNvPr>
          <p:cNvSpPr>
            <a:spLocks noGrp="1"/>
          </p:cNvSpPr>
          <p:nvPr>
            <p:ph type="title" hasCustomPrompt="1"/>
          </p:nvPr>
        </p:nvSpPr>
        <p:spPr>
          <a:xfrm>
            <a:off x="6887050" y="1094179"/>
            <a:ext cx="3850926" cy="689911"/>
          </a:xfrm>
          <a:prstGeom prst="rect">
            <a:avLst/>
          </a:prstGeom>
        </p:spPr>
        <p:txBody>
          <a:bodyPr lIns="0" tIns="0" rIns="0" bIns="0" anchor="t"/>
          <a:lstStyle>
            <a:lvl1pPr>
              <a:defRPr sz="4200" b="1" i="0" baseline="0">
                <a:solidFill>
                  <a:schemeClr val="tx1"/>
                </a:solidFill>
                <a:latin typeface="WorkSans-ExtraBold"/>
                <a:cs typeface="WorkSans-ExtraBold"/>
              </a:defRPr>
            </a:lvl1pPr>
          </a:lstStyle>
          <a:p>
            <a:r>
              <a:rPr lang="en-US"/>
              <a:t>Header 2</a:t>
            </a:r>
            <a:br>
              <a:rPr lang="en-US"/>
            </a:br>
            <a:endParaRPr/>
          </a:p>
        </p:txBody>
      </p:sp>
      <p:sp>
        <p:nvSpPr>
          <p:cNvPr id="8" name="Holder 3">
            <a:extLst>
              <a:ext uri="{FF2B5EF4-FFF2-40B4-BE49-F238E27FC236}">
                <a16:creationId xmlns:a16="http://schemas.microsoft.com/office/drawing/2014/main" id="{B93665B2-8D51-674B-BF9D-773C45827C39}"/>
              </a:ext>
            </a:extLst>
          </p:cNvPr>
          <p:cNvSpPr>
            <a:spLocks noGrp="1"/>
          </p:cNvSpPr>
          <p:nvPr>
            <p:ph type="subTitle" idx="4" hasCustomPrompt="1"/>
          </p:nvPr>
        </p:nvSpPr>
        <p:spPr>
          <a:xfrm>
            <a:off x="6887050" y="1784090"/>
            <a:ext cx="4466750" cy="3854710"/>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65">
                <a:solidFill>
                  <a:srgbClr val="212121"/>
                </a:solidFill>
                <a:latin typeface="Work Sans"/>
                <a:cs typeface="Work Sans"/>
              </a:rPr>
              <a:t> </a:t>
            </a:r>
            <a:r>
              <a:rPr lang="en-CA" sz="2400" spc="-20">
                <a:solidFill>
                  <a:srgbClr val="212121"/>
                </a:solidFill>
                <a:latin typeface="Work Sans"/>
                <a:cs typeface="Work Sans"/>
              </a:rPr>
              <a:t>goes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80">
                <a:solidFill>
                  <a:srgbClr val="212121"/>
                </a:solidFill>
                <a:latin typeface="Work Sans"/>
                <a:cs typeface="Work Sans"/>
              </a:rPr>
              <a:t> </a:t>
            </a:r>
            <a:r>
              <a:rPr lang="en-CA" sz="2400">
                <a:solidFill>
                  <a:srgbClr val="212121"/>
                </a:solidFill>
                <a:latin typeface="Work Sans"/>
                <a:cs typeface="Work Sans"/>
              </a:rPr>
              <a:t>et</a:t>
            </a:r>
            <a:r>
              <a:rPr lang="en-CA" sz="2400" spc="-7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10">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endParaRPr lang="en-CA" sz="2400">
              <a:latin typeface="Work Sans"/>
              <a:cs typeface="Work Sans"/>
            </a:endParaRPr>
          </a:p>
        </p:txBody>
      </p:sp>
      <p:sp>
        <p:nvSpPr>
          <p:cNvPr id="12" name="Holder 4">
            <a:extLst>
              <a:ext uri="{FF2B5EF4-FFF2-40B4-BE49-F238E27FC236}">
                <a16:creationId xmlns:a16="http://schemas.microsoft.com/office/drawing/2014/main" id="{2512FE59-88FF-DC48-4E8B-E4EF6AB257F4}"/>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endParaRPr lang="en-US" dirty="0"/>
          </a:p>
        </p:txBody>
      </p:sp>
      <p:sp>
        <p:nvSpPr>
          <p:cNvPr id="14" name="object 3">
            <a:extLst>
              <a:ext uri="{FF2B5EF4-FFF2-40B4-BE49-F238E27FC236}">
                <a16:creationId xmlns:a16="http://schemas.microsoft.com/office/drawing/2014/main" id="{1C44C83D-99A4-8B45-AFB7-01CB5E603469}"/>
              </a:ext>
              <a:ext uri="{C183D7F6-B498-43B3-948B-1728B52AA6E4}">
                <adec:decorative xmlns:adec="http://schemas.microsoft.com/office/drawing/2017/decorative" val="1"/>
              </a:ext>
            </a:extLst>
          </p:cNvPr>
          <p:cNvSpPr/>
          <p:nvPr/>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dirty="0"/>
          </a:p>
        </p:txBody>
      </p:sp>
      <p:sp>
        <p:nvSpPr>
          <p:cNvPr id="16" name="object 2">
            <a:extLst>
              <a:ext uri="{FF2B5EF4-FFF2-40B4-BE49-F238E27FC236}">
                <a16:creationId xmlns:a16="http://schemas.microsoft.com/office/drawing/2014/main" id="{F351D2DD-32EF-B74C-8352-E95658BCB938}"/>
              </a:ext>
              <a:ext uri="{C183D7F6-B498-43B3-948B-1728B52AA6E4}">
                <adec:decorative xmlns:adec="http://schemas.microsoft.com/office/drawing/2017/decorative" val="1"/>
              </a:ext>
            </a:extLst>
          </p:cNvPr>
          <p:cNvSpPr/>
          <p:nvPr/>
        </p:nvSpPr>
        <p:spPr>
          <a:xfrm rot="4966877">
            <a:off x="-3940645" y="-3225750"/>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rgbClr val="FFBC00"/>
            </a:solidFill>
            <a:miter lim="800000"/>
          </a:ln>
        </p:spPr>
        <p:txBody>
          <a:bodyPr wrap="square" lIns="0" tIns="0" rIns="0" bIns="0" rtlCol="0"/>
          <a:lstStyle/>
          <a:p>
            <a:endParaRPr dirty="0"/>
          </a:p>
        </p:txBody>
      </p:sp>
      <p:pic>
        <p:nvPicPr>
          <p:cNvPr id="17" name="Picture 16" descr="NorQuest College crest">
            <a:extLst>
              <a:ext uri="{FF2B5EF4-FFF2-40B4-BE49-F238E27FC236}">
                <a16:creationId xmlns:a16="http://schemas.microsoft.com/office/drawing/2014/main" id="{4C7C2FEB-EFF2-9349-BB8E-7E3C87F919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Tree>
    <p:extLst>
      <p:ext uri="{BB962C8B-B14F-4D97-AF65-F5344CB8AC3E}">
        <p14:creationId xmlns:p14="http://schemas.microsoft.com/office/powerpoint/2010/main" val="308357769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Photo Two Column Slide">
    <p:bg>
      <p:bgRef idx="1001">
        <a:schemeClr val="bg1"/>
      </p:bgRef>
    </p:bg>
    <p:spTree>
      <p:nvGrpSpPr>
        <p:cNvPr id="1" name=""/>
        <p:cNvGrpSpPr/>
        <p:nvPr/>
      </p:nvGrpSpPr>
      <p:grpSpPr>
        <a:xfrm>
          <a:off x="0" y="0"/>
          <a:ext cx="0" cy="0"/>
          <a:chOff x="0" y="0"/>
          <a:chExt cx="0" cy="0"/>
        </a:xfrm>
      </p:grpSpPr>
      <p:sp>
        <p:nvSpPr>
          <p:cNvPr id="9" name="Holder 2">
            <a:extLst>
              <a:ext uri="{FF2B5EF4-FFF2-40B4-BE49-F238E27FC236}">
                <a16:creationId xmlns:a16="http://schemas.microsoft.com/office/drawing/2014/main" id="{2BDC035A-CB75-D942-9296-D5F83E608DA2}"/>
              </a:ext>
            </a:extLst>
          </p:cNvPr>
          <p:cNvSpPr>
            <a:spLocks noGrp="1"/>
          </p:cNvSpPr>
          <p:nvPr>
            <p:ph type="title" hasCustomPrompt="1"/>
          </p:nvPr>
        </p:nvSpPr>
        <p:spPr>
          <a:xfrm>
            <a:off x="5791200" y="762000"/>
            <a:ext cx="4466750" cy="689911"/>
          </a:xfrm>
          <a:prstGeom prst="rect">
            <a:avLst/>
          </a:prstGeom>
        </p:spPr>
        <p:txBody>
          <a:bodyPr lIns="0" tIns="0" rIns="0" bIns="0" anchor="t"/>
          <a:lstStyle>
            <a:lvl1pPr>
              <a:defRPr sz="3500" b="1" i="0" baseline="0">
                <a:solidFill>
                  <a:schemeClr val="tx1"/>
                </a:solidFill>
                <a:latin typeface="Work Sans" pitchFamily="2" charset="77"/>
                <a:cs typeface="Work Sans" pitchFamily="2" charset="77"/>
              </a:defRPr>
            </a:lvl1pPr>
          </a:lstStyle>
          <a:p>
            <a:r>
              <a:rPr lang="en-US"/>
              <a:t>Header 3</a:t>
            </a:r>
            <a:endParaRPr/>
          </a:p>
        </p:txBody>
      </p:sp>
      <p:sp>
        <p:nvSpPr>
          <p:cNvPr id="8" name="Holder 3">
            <a:extLst>
              <a:ext uri="{FF2B5EF4-FFF2-40B4-BE49-F238E27FC236}">
                <a16:creationId xmlns:a16="http://schemas.microsoft.com/office/drawing/2014/main" id="{B93665B2-8D51-674B-BF9D-773C45827C39}"/>
              </a:ext>
            </a:extLst>
          </p:cNvPr>
          <p:cNvSpPr>
            <a:spLocks noGrp="1"/>
          </p:cNvSpPr>
          <p:nvPr>
            <p:ph type="subTitle" idx="4" hasCustomPrompt="1"/>
          </p:nvPr>
        </p:nvSpPr>
        <p:spPr>
          <a:xfrm>
            <a:off x="5791200" y="1451910"/>
            <a:ext cx="5181600" cy="3854710"/>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65">
                <a:solidFill>
                  <a:srgbClr val="212121"/>
                </a:solidFill>
                <a:latin typeface="Work Sans"/>
                <a:cs typeface="Work Sans"/>
              </a:rPr>
              <a:t> </a:t>
            </a:r>
            <a:r>
              <a:rPr lang="en-CA" sz="2400" spc="-20">
                <a:solidFill>
                  <a:srgbClr val="212121"/>
                </a:solidFill>
                <a:latin typeface="Work Sans"/>
                <a:cs typeface="Work Sans"/>
              </a:rPr>
              <a:t>goes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80">
                <a:solidFill>
                  <a:srgbClr val="212121"/>
                </a:solidFill>
                <a:latin typeface="Work Sans"/>
                <a:cs typeface="Work Sans"/>
              </a:rPr>
              <a:t> </a:t>
            </a:r>
            <a:r>
              <a:rPr lang="en-CA" sz="2400">
                <a:solidFill>
                  <a:srgbClr val="212121"/>
                </a:solidFill>
                <a:latin typeface="Work Sans"/>
                <a:cs typeface="Work Sans"/>
              </a:rPr>
              <a:t>et</a:t>
            </a:r>
            <a:r>
              <a:rPr lang="en-CA" sz="2400" spc="-7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10">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a:t>
            </a:r>
            <a:endParaRPr lang="en-CA" sz="2400">
              <a:latin typeface="Work Sans"/>
              <a:cs typeface="Work Sans"/>
            </a:endParaRPr>
          </a:p>
        </p:txBody>
      </p:sp>
      <p:sp>
        <p:nvSpPr>
          <p:cNvPr id="13" name="Holder 4">
            <a:extLst>
              <a:ext uri="{FF2B5EF4-FFF2-40B4-BE49-F238E27FC236}">
                <a16:creationId xmlns:a16="http://schemas.microsoft.com/office/drawing/2014/main" id="{70E8E0E0-2F40-11D6-0094-C69298384507}"/>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endParaRPr lang="en-US" dirty="0"/>
          </a:p>
        </p:txBody>
      </p:sp>
      <p:pic>
        <p:nvPicPr>
          <p:cNvPr id="17" name="Picture 16" descr="NorQuest College crest">
            <a:extLst>
              <a:ext uri="{FF2B5EF4-FFF2-40B4-BE49-F238E27FC236}">
                <a16:creationId xmlns:a16="http://schemas.microsoft.com/office/drawing/2014/main" id="{4C7C2FEB-EFF2-9349-BB8E-7E3C87F919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pic>
        <p:nvPicPr>
          <p:cNvPr id="11" name="Picture 10" descr="A confident smiling Caucasian student poses on campus, in one of the student lounge areas." title="NorQuest student">
            <a:extLst>
              <a:ext uri="{FF2B5EF4-FFF2-40B4-BE49-F238E27FC236}">
                <a16:creationId xmlns:a16="http://schemas.microsoft.com/office/drawing/2014/main" id="{1BA29597-3025-A640-811B-2F8C3D14BD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 b="-70"/>
          <a:stretch/>
        </p:blipFill>
        <p:spPr>
          <a:xfrm>
            <a:off x="0" y="-4763"/>
            <a:ext cx="4567428" cy="6862763"/>
          </a:xfrm>
          <a:prstGeom prst="rect">
            <a:avLst/>
          </a:prstGeom>
        </p:spPr>
      </p:pic>
      <p:sp>
        <p:nvSpPr>
          <p:cNvPr id="12" name="object 2">
            <a:extLst>
              <a:ext uri="{FF2B5EF4-FFF2-40B4-BE49-F238E27FC236}">
                <a16:creationId xmlns:a16="http://schemas.microsoft.com/office/drawing/2014/main" id="{019F0AD8-4A97-3C44-96DD-D244651F2316}"/>
              </a:ext>
              <a:ext uri="{C183D7F6-B498-43B3-948B-1728B52AA6E4}">
                <adec:decorative xmlns:adec="http://schemas.microsoft.com/office/drawing/2017/decorative" val="1"/>
              </a:ext>
            </a:extLst>
          </p:cNvPr>
          <p:cNvSpPr/>
          <p:nvPr/>
        </p:nvSpPr>
        <p:spPr>
          <a:xfrm rot="16200000">
            <a:off x="-398088" y="5351088"/>
            <a:ext cx="1931460" cy="1897284"/>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rgbClr val="FFBD00"/>
            </a:solidFill>
            <a:miter lim="800000"/>
          </a:ln>
        </p:spPr>
        <p:txBody>
          <a:bodyPr wrap="square" lIns="0" tIns="0" rIns="0" bIns="0" rtlCol="0"/>
          <a:lstStyle/>
          <a:p>
            <a:endParaRPr dirty="0"/>
          </a:p>
        </p:txBody>
      </p:sp>
      <p:sp>
        <p:nvSpPr>
          <p:cNvPr id="10" name="object 3">
            <a:extLst>
              <a:ext uri="{FF2B5EF4-FFF2-40B4-BE49-F238E27FC236}">
                <a16:creationId xmlns:a16="http://schemas.microsoft.com/office/drawing/2014/main" id="{A306433F-E059-AB4D-B32C-69B20B42DF4C}"/>
              </a:ext>
              <a:ext uri="{C183D7F6-B498-43B3-948B-1728B52AA6E4}">
                <adec:decorative xmlns:adec="http://schemas.microsoft.com/office/drawing/2017/decorative" val="1"/>
              </a:ext>
            </a:extLst>
          </p:cNvPr>
          <p:cNvSpPr/>
          <p:nvPr/>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dirty="0"/>
          </a:p>
        </p:txBody>
      </p:sp>
    </p:spTree>
    <p:extLst>
      <p:ext uri="{BB962C8B-B14F-4D97-AF65-F5344CB8AC3E}">
        <p14:creationId xmlns:p14="http://schemas.microsoft.com/office/powerpoint/2010/main" val="332113343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_Photo Two Column Slide">
    <p:bg>
      <p:bgRef idx="1001">
        <a:schemeClr val="bg1"/>
      </p:bgRef>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DDE4A268-D86B-0943-86A4-8665C70B306E}"/>
              </a:ext>
            </a:extLst>
          </p:cNvPr>
          <p:cNvSpPr>
            <a:spLocks noGrp="1"/>
          </p:cNvSpPr>
          <p:nvPr>
            <p:ph type="pic" sz="quarter" idx="10"/>
          </p:nvPr>
        </p:nvSpPr>
        <p:spPr>
          <a:xfrm>
            <a:off x="0" y="-4763"/>
            <a:ext cx="4567238" cy="6862763"/>
          </a:xfrm>
          <a:prstGeom prst="rect">
            <a:avLst/>
          </a:prstGeom>
        </p:spPr>
        <p:txBody>
          <a:bodyPr/>
          <a:lstStyle>
            <a:lvl1pPr marL="0" indent="0">
              <a:buNone/>
              <a:defRPr/>
            </a:lvl1pPr>
          </a:lstStyle>
          <a:p>
            <a:r>
              <a:rPr lang="en-US" dirty="0"/>
              <a:t>Click icon to add picture</a:t>
            </a:r>
          </a:p>
        </p:txBody>
      </p:sp>
      <p:sp>
        <p:nvSpPr>
          <p:cNvPr id="9" name="Holder 2">
            <a:extLst>
              <a:ext uri="{FF2B5EF4-FFF2-40B4-BE49-F238E27FC236}">
                <a16:creationId xmlns:a16="http://schemas.microsoft.com/office/drawing/2014/main" id="{2BDC035A-CB75-D942-9296-D5F83E608DA2}"/>
              </a:ext>
            </a:extLst>
          </p:cNvPr>
          <p:cNvSpPr>
            <a:spLocks noGrp="1"/>
          </p:cNvSpPr>
          <p:nvPr>
            <p:ph type="title" hasCustomPrompt="1"/>
          </p:nvPr>
        </p:nvSpPr>
        <p:spPr>
          <a:xfrm>
            <a:off x="5791200" y="762000"/>
            <a:ext cx="4466750" cy="689911"/>
          </a:xfrm>
          <a:prstGeom prst="rect">
            <a:avLst/>
          </a:prstGeom>
        </p:spPr>
        <p:txBody>
          <a:bodyPr lIns="0" tIns="0" rIns="0" bIns="0" anchor="t"/>
          <a:lstStyle>
            <a:lvl1pPr>
              <a:defRPr sz="3500" b="1" i="0" baseline="0">
                <a:solidFill>
                  <a:schemeClr val="tx1"/>
                </a:solidFill>
                <a:latin typeface="Work Sans" pitchFamily="2" charset="77"/>
                <a:cs typeface="Work Sans" pitchFamily="2" charset="77"/>
              </a:defRPr>
            </a:lvl1pPr>
          </a:lstStyle>
          <a:p>
            <a:r>
              <a:rPr lang="en-US"/>
              <a:t>Header 3</a:t>
            </a:r>
            <a:endParaRPr/>
          </a:p>
        </p:txBody>
      </p:sp>
      <p:sp>
        <p:nvSpPr>
          <p:cNvPr id="8" name="Holder 3">
            <a:extLst>
              <a:ext uri="{FF2B5EF4-FFF2-40B4-BE49-F238E27FC236}">
                <a16:creationId xmlns:a16="http://schemas.microsoft.com/office/drawing/2014/main" id="{B93665B2-8D51-674B-BF9D-773C45827C39}"/>
              </a:ext>
            </a:extLst>
          </p:cNvPr>
          <p:cNvSpPr>
            <a:spLocks noGrp="1"/>
          </p:cNvSpPr>
          <p:nvPr>
            <p:ph type="subTitle" idx="4" hasCustomPrompt="1"/>
          </p:nvPr>
        </p:nvSpPr>
        <p:spPr>
          <a:xfrm>
            <a:off x="5791200" y="1451910"/>
            <a:ext cx="5181600" cy="3854710"/>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65">
                <a:solidFill>
                  <a:srgbClr val="212121"/>
                </a:solidFill>
                <a:latin typeface="Work Sans"/>
                <a:cs typeface="Work Sans"/>
              </a:rPr>
              <a:t> </a:t>
            </a:r>
            <a:r>
              <a:rPr lang="en-CA" sz="2400" spc="-20">
                <a:solidFill>
                  <a:srgbClr val="212121"/>
                </a:solidFill>
                <a:latin typeface="Work Sans"/>
                <a:cs typeface="Work Sans"/>
              </a:rPr>
              <a:t>goes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80">
                <a:solidFill>
                  <a:srgbClr val="212121"/>
                </a:solidFill>
                <a:latin typeface="Work Sans"/>
                <a:cs typeface="Work Sans"/>
              </a:rPr>
              <a:t> </a:t>
            </a:r>
            <a:r>
              <a:rPr lang="en-CA" sz="2400">
                <a:solidFill>
                  <a:srgbClr val="212121"/>
                </a:solidFill>
                <a:latin typeface="Work Sans"/>
                <a:cs typeface="Work Sans"/>
              </a:rPr>
              <a:t>et</a:t>
            </a:r>
            <a:r>
              <a:rPr lang="en-CA" sz="2400" spc="-7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10">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a:t>
            </a:r>
            <a:endParaRPr lang="en-CA" sz="2400">
              <a:latin typeface="Work Sans"/>
              <a:cs typeface="Work Sans"/>
            </a:endParaRPr>
          </a:p>
        </p:txBody>
      </p:sp>
      <p:sp>
        <p:nvSpPr>
          <p:cNvPr id="11" name="Holder 4">
            <a:extLst>
              <a:ext uri="{FF2B5EF4-FFF2-40B4-BE49-F238E27FC236}">
                <a16:creationId xmlns:a16="http://schemas.microsoft.com/office/drawing/2014/main" id="{882788E0-9C29-3B32-83EC-EA1602478C11}"/>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endParaRPr lang="en-US" dirty="0"/>
          </a:p>
        </p:txBody>
      </p:sp>
      <p:pic>
        <p:nvPicPr>
          <p:cNvPr id="17" name="Picture 16" descr="NorQuest College crest">
            <a:extLst>
              <a:ext uri="{FF2B5EF4-FFF2-40B4-BE49-F238E27FC236}">
                <a16:creationId xmlns:a16="http://schemas.microsoft.com/office/drawing/2014/main" id="{4C7C2FEB-EFF2-9349-BB8E-7E3C87F919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2" name="object 2">
            <a:extLst>
              <a:ext uri="{FF2B5EF4-FFF2-40B4-BE49-F238E27FC236}">
                <a16:creationId xmlns:a16="http://schemas.microsoft.com/office/drawing/2014/main" id="{019F0AD8-4A97-3C44-96DD-D244651F2316}"/>
              </a:ext>
              <a:ext uri="{C183D7F6-B498-43B3-948B-1728B52AA6E4}">
                <adec:decorative xmlns:adec="http://schemas.microsoft.com/office/drawing/2017/decorative" val="1"/>
              </a:ext>
            </a:extLst>
          </p:cNvPr>
          <p:cNvSpPr/>
          <p:nvPr/>
        </p:nvSpPr>
        <p:spPr>
          <a:xfrm rot="16200000">
            <a:off x="-398088" y="5351088"/>
            <a:ext cx="1931460" cy="1897284"/>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rgbClr val="FFBD00"/>
            </a:solidFill>
            <a:miter lim="800000"/>
          </a:ln>
        </p:spPr>
        <p:txBody>
          <a:bodyPr wrap="square" lIns="0" tIns="0" rIns="0" bIns="0" rtlCol="0"/>
          <a:lstStyle/>
          <a:p>
            <a:endParaRPr dirty="0"/>
          </a:p>
        </p:txBody>
      </p:sp>
      <p:sp>
        <p:nvSpPr>
          <p:cNvPr id="10" name="object 3">
            <a:extLst>
              <a:ext uri="{FF2B5EF4-FFF2-40B4-BE49-F238E27FC236}">
                <a16:creationId xmlns:a16="http://schemas.microsoft.com/office/drawing/2014/main" id="{5C8286D1-2FF8-A547-88EB-D0195130EBE9}"/>
              </a:ext>
              <a:ext uri="{C183D7F6-B498-43B3-948B-1728B52AA6E4}">
                <adec:decorative xmlns:adec="http://schemas.microsoft.com/office/drawing/2017/decorative" val="1"/>
              </a:ext>
            </a:extLst>
          </p:cNvPr>
          <p:cNvSpPr/>
          <p:nvPr/>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dirty="0"/>
          </a:p>
        </p:txBody>
      </p:sp>
    </p:spTree>
    <p:extLst>
      <p:ext uri="{BB962C8B-B14F-4D97-AF65-F5344CB8AC3E}">
        <p14:creationId xmlns:p14="http://schemas.microsoft.com/office/powerpoint/2010/main" val="285085366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Two Column Slide v2">
    <p:bg>
      <p:bgRef idx="1001">
        <a:schemeClr val="bg1"/>
      </p:bgRef>
    </p:bg>
    <p:spTree>
      <p:nvGrpSpPr>
        <p:cNvPr id="1" name=""/>
        <p:cNvGrpSpPr/>
        <p:nvPr/>
      </p:nvGrpSpPr>
      <p:grpSpPr>
        <a:xfrm>
          <a:off x="0" y="0"/>
          <a:ext cx="0" cy="0"/>
          <a:chOff x="0" y="0"/>
          <a:chExt cx="0" cy="0"/>
        </a:xfrm>
      </p:grpSpPr>
      <p:sp>
        <p:nvSpPr>
          <p:cNvPr id="9" name="Holder 2">
            <a:extLst>
              <a:ext uri="{FF2B5EF4-FFF2-40B4-BE49-F238E27FC236}">
                <a16:creationId xmlns:a16="http://schemas.microsoft.com/office/drawing/2014/main" id="{2BDC035A-CB75-D942-9296-D5F83E608DA2}"/>
              </a:ext>
            </a:extLst>
          </p:cNvPr>
          <p:cNvSpPr>
            <a:spLocks noGrp="1"/>
          </p:cNvSpPr>
          <p:nvPr>
            <p:ph type="title" hasCustomPrompt="1"/>
          </p:nvPr>
        </p:nvSpPr>
        <p:spPr>
          <a:xfrm>
            <a:off x="5791200" y="762000"/>
            <a:ext cx="4466750" cy="689911"/>
          </a:xfrm>
          <a:prstGeom prst="rect">
            <a:avLst/>
          </a:prstGeom>
        </p:spPr>
        <p:txBody>
          <a:bodyPr lIns="0" tIns="0" rIns="0" bIns="0" anchor="t"/>
          <a:lstStyle>
            <a:lvl1pPr>
              <a:defRPr sz="3500" b="1" i="0" baseline="0">
                <a:solidFill>
                  <a:schemeClr val="tx1"/>
                </a:solidFill>
                <a:latin typeface="Work Sans" pitchFamily="2" charset="77"/>
                <a:cs typeface="Work Sans" pitchFamily="2" charset="77"/>
              </a:defRPr>
            </a:lvl1pPr>
          </a:lstStyle>
          <a:p>
            <a:r>
              <a:rPr lang="en-US"/>
              <a:t>Header 3</a:t>
            </a:r>
          </a:p>
        </p:txBody>
      </p:sp>
      <p:sp>
        <p:nvSpPr>
          <p:cNvPr id="8" name="Holder 3">
            <a:extLst>
              <a:ext uri="{FF2B5EF4-FFF2-40B4-BE49-F238E27FC236}">
                <a16:creationId xmlns:a16="http://schemas.microsoft.com/office/drawing/2014/main" id="{B93665B2-8D51-674B-BF9D-773C45827C39}"/>
              </a:ext>
            </a:extLst>
          </p:cNvPr>
          <p:cNvSpPr>
            <a:spLocks noGrp="1"/>
          </p:cNvSpPr>
          <p:nvPr>
            <p:ph type="subTitle" idx="4" hasCustomPrompt="1"/>
          </p:nvPr>
        </p:nvSpPr>
        <p:spPr>
          <a:xfrm>
            <a:off x="5791200" y="1451910"/>
            <a:ext cx="5181600" cy="3854710"/>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65">
                <a:solidFill>
                  <a:srgbClr val="212121"/>
                </a:solidFill>
                <a:latin typeface="Work Sans"/>
                <a:cs typeface="Work Sans"/>
              </a:rPr>
              <a:t> </a:t>
            </a:r>
            <a:r>
              <a:rPr lang="en-CA" sz="2400" spc="-20">
                <a:solidFill>
                  <a:srgbClr val="212121"/>
                </a:solidFill>
                <a:latin typeface="Work Sans"/>
                <a:cs typeface="Work Sans"/>
              </a:rPr>
              <a:t>goes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80">
                <a:solidFill>
                  <a:srgbClr val="212121"/>
                </a:solidFill>
                <a:latin typeface="Work Sans"/>
                <a:cs typeface="Work Sans"/>
              </a:rPr>
              <a:t> </a:t>
            </a:r>
            <a:r>
              <a:rPr lang="en-CA" sz="2400">
                <a:solidFill>
                  <a:srgbClr val="212121"/>
                </a:solidFill>
                <a:latin typeface="Work Sans"/>
                <a:cs typeface="Work Sans"/>
              </a:rPr>
              <a:t>et</a:t>
            </a:r>
            <a:r>
              <a:rPr lang="en-CA" sz="2400" spc="-7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10">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a:t>
            </a:r>
            <a:endParaRPr lang="en-CA" sz="2400">
              <a:latin typeface="Work Sans"/>
              <a:cs typeface="Work Sans"/>
            </a:endParaRPr>
          </a:p>
        </p:txBody>
      </p:sp>
      <p:sp>
        <p:nvSpPr>
          <p:cNvPr id="12" name="Holder 4">
            <a:extLst>
              <a:ext uri="{FF2B5EF4-FFF2-40B4-BE49-F238E27FC236}">
                <a16:creationId xmlns:a16="http://schemas.microsoft.com/office/drawing/2014/main" id="{C10D7383-973E-A9F8-62FE-FB519CDDC668}"/>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endParaRPr lang="en-US" dirty="0"/>
          </a:p>
        </p:txBody>
      </p:sp>
      <p:pic>
        <p:nvPicPr>
          <p:cNvPr id="17" name="Picture 16" descr="NorQuest College crest">
            <a:extLst>
              <a:ext uri="{FF2B5EF4-FFF2-40B4-BE49-F238E27FC236}">
                <a16:creationId xmlns:a16="http://schemas.microsoft.com/office/drawing/2014/main" id="{4C7C2FEB-EFF2-9349-BB8E-7E3C87F919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 name="Oval 12">
            <a:extLst>
              <a:ext uri="{FF2B5EF4-FFF2-40B4-BE49-F238E27FC236}">
                <a16:creationId xmlns:a16="http://schemas.microsoft.com/office/drawing/2014/main" id="{40DDD9ED-F309-B34B-90D5-BA7006BB36E0}"/>
              </a:ext>
              <a:ext uri="{C183D7F6-B498-43B3-948B-1728B52AA6E4}">
                <adec:decorative xmlns:adec="http://schemas.microsoft.com/office/drawing/2017/decorative" val="1"/>
              </a:ext>
            </a:extLst>
          </p:cNvPr>
          <p:cNvSpPr/>
          <p:nvPr/>
        </p:nvSpPr>
        <p:spPr>
          <a:xfrm>
            <a:off x="-1143000" y="4114800"/>
            <a:ext cx="3124200" cy="3124200"/>
          </a:xfrm>
          <a:prstGeom prst="ellipse">
            <a:avLst/>
          </a:prstGeom>
          <a:solidFill>
            <a:srgbClr val="FF8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group of four confident smiling NorQuest students pose by the front entrance. It is a diverse group of students for ages, genders, and ethnicity." title="NorQuest students">
            <a:extLst>
              <a:ext uri="{FF2B5EF4-FFF2-40B4-BE49-F238E27FC236}">
                <a16:creationId xmlns:a16="http://schemas.microsoft.com/office/drawing/2014/main" id="{50E625EC-C6F0-BC49-A9E7-994670FBCE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3620"/>
          <a:stretch/>
        </p:blipFill>
        <p:spPr>
          <a:xfrm>
            <a:off x="-381000" y="903680"/>
            <a:ext cx="5562600" cy="4288841"/>
          </a:xfrm>
          <a:prstGeom prst="rect">
            <a:avLst/>
          </a:prstGeom>
        </p:spPr>
      </p:pic>
      <p:sp>
        <p:nvSpPr>
          <p:cNvPr id="139" name="object 3">
            <a:extLst>
              <a:ext uri="{FF2B5EF4-FFF2-40B4-BE49-F238E27FC236}">
                <a16:creationId xmlns:a16="http://schemas.microsoft.com/office/drawing/2014/main" id="{C14E3011-B12D-2341-8C8F-15D5A5DA6456}"/>
              </a:ext>
              <a:ext uri="{C183D7F6-B498-43B3-948B-1728B52AA6E4}">
                <adec:decorative xmlns:adec="http://schemas.microsoft.com/office/drawing/2017/decorative" val="1"/>
              </a:ext>
            </a:extLst>
          </p:cNvPr>
          <p:cNvSpPr/>
          <p:nvPr/>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dirty="0"/>
          </a:p>
        </p:txBody>
      </p:sp>
    </p:spTree>
    <p:extLst>
      <p:ext uri="{BB962C8B-B14F-4D97-AF65-F5344CB8AC3E}">
        <p14:creationId xmlns:p14="http://schemas.microsoft.com/office/powerpoint/2010/main" val="284317582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_Photo Two Column Slide v2">
    <p:bg>
      <p:bgRef idx="1001">
        <a:schemeClr val="bg1"/>
      </p:bgRef>
    </p:bg>
    <p:spTree>
      <p:nvGrpSpPr>
        <p:cNvPr id="1" name=""/>
        <p:cNvGrpSpPr/>
        <p:nvPr/>
      </p:nvGrpSpPr>
      <p:grpSpPr>
        <a:xfrm>
          <a:off x="0" y="0"/>
          <a:ext cx="0" cy="0"/>
          <a:chOff x="0" y="0"/>
          <a:chExt cx="0" cy="0"/>
        </a:xfrm>
      </p:grpSpPr>
      <p:sp>
        <p:nvSpPr>
          <p:cNvPr id="139" name="Picture Placeholder 2">
            <a:extLst>
              <a:ext uri="{FF2B5EF4-FFF2-40B4-BE49-F238E27FC236}">
                <a16:creationId xmlns:a16="http://schemas.microsoft.com/office/drawing/2014/main" id="{5BE8EC16-4EA9-8841-BB8E-3D7354F919D8}"/>
              </a:ext>
            </a:extLst>
          </p:cNvPr>
          <p:cNvSpPr>
            <a:spLocks noGrp="1"/>
          </p:cNvSpPr>
          <p:nvPr>
            <p:ph type="pic" sz="quarter" idx="10"/>
          </p:nvPr>
        </p:nvSpPr>
        <p:spPr>
          <a:xfrm>
            <a:off x="0" y="914400"/>
            <a:ext cx="5181600" cy="4289425"/>
          </a:xfrm>
          <a:prstGeom prst="rect">
            <a:avLst/>
          </a:prstGeom>
        </p:spPr>
        <p:txBody>
          <a:bodyPr/>
          <a:lstStyle>
            <a:lvl1pPr marL="0" indent="0">
              <a:buNone/>
              <a:defRPr/>
            </a:lvl1pPr>
          </a:lstStyle>
          <a:p>
            <a:r>
              <a:rPr lang="en-US" dirty="0"/>
              <a:t>Click icon to add picture</a:t>
            </a:r>
          </a:p>
        </p:txBody>
      </p:sp>
      <p:sp>
        <p:nvSpPr>
          <p:cNvPr id="9" name="Holder 2">
            <a:extLst>
              <a:ext uri="{FF2B5EF4-FFF2-40B4-BE49-F238E27FC236}">
                <a16:creationId xmlns:a16="http://schemas.microsoft.com/office/drawing/2014/main" id="{2BDC035A-CB75-D942-9296-D5F83E608DA2}"/>
              </a:ext>
            </a:extLst>
          </p:cNvPr>
          <p:cNvSpPr>
            <a:spLocks noGrp="1"/>
          </p:cNvSpPr>
          <p:nvPr>
            <p:ph type="title" hasCustomPrompt="1"/>
          </p:nvPr>
        </p:nvSpPr>
        <p:spPr>
          <a:xfrm>
            <a:off x="5791200" y="762000"/>
            <a:ext cx="4466750" cy="689911"/>
          </a:xfrm>
          <a:prstGeom prst="rect">
            <a:avLst/>
          </a:prstGeom>
        </p:spPr>
        <p:txBody>
          <a:bodyPr lIns="0" tIns="0" rIns="0" bIns="0" anchor="t"/>
          <a:lstStyle>
            <a:lvl1pPr>
              <a:defRPr sz="3500" b="1" i="0" baseline="0">
                <a:solidFill>
                  <a:schemeClr val="tx1"/>
                </a:solidFill>
                <a:latin typeface="Work Sans" pitchFamily="2" charset="77"/>
                <a:cs typeface="Work Sans" pitchFamily="2" charset="77"/>
              </a:defRPr>
            </a:lvl1pPr>
          </a:lstStyle>
          <a:p>
            <a:r>
              <a:rPr lang="en-US"/>
              <a:t>Header 3</a:t>
            </a:r>
            <a:endParaRPr/>
          </a:p>
        </p:txBody>
      </p:sp>
      <p:sp>
        <p:nvSpPr>
          <p:cNvPr id="8" name="Holder 3">
            <a:extLst>
              <a:ext uri="{FF2B5EF4-FFF2-40B4-BE49-F238E27FC236}">
                <a16:creationId xmlns:a16="http://schemas.microsoft.com/office/drawing/2014/main" id="{B93665B2-8D51-674B-BF9D-773C45827C39}"/>
              </a:ext>
            </a:extLst>
          </p:cNvPr>
          <p:cNvSpPr>
            <a:spLocks noGrp="1"/>
          </p:cNvSpPr>
          <p:nvPr>
            <p:ph type="subTitle" idx="4" hasCustomPrompt="1"/>
          </p:nvPr>
        </p:nvSpPr>
        <p:spPr>
          <a:xfrm>
            <a:off x="5791200" y="1451910"/>
            <a:ext cx="5181600" cy="3854710"/>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65">
                <a:solidFill>
                  <a:srgbClr val="212121"/>
                </a:solidFill>
                <a:latin typeface="Work Sans"/>
                <a:cs typeface="Work Sans"/>
              </a:rPr>
              <a:t> </a:t>
            </a:r>
            <a:r>
              <a:rPr lang="en-CA" sz="2400" spc="-20">
                <a:solidFill>
                  <a:srgbClr val="212121"/>
                </a:solidFill>
                <a:latin typeface="Work Sans"/>
                <a:cs typeface="Work Sans"/>
              </a:rPr>
              <a:t>goes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80">
                <a:solidFill>
                  <a:srgbClr val="212121"/>
                </a:solidFill>
                <a:latin typeface="Work Sans"/>
                <a:cs typeface="Work Sans"/>
              </a:rPr>
              <a:t> </a:t>
            </a:r>
            <a:r>
              <a:rPr lang="en-CA" sz="2400">
                <a:solidFill>
                  <a:srgbClr val="212121"/>
                </a:solidFill>
                <a:latin typeface="Work Sans"/>
                <a:cs typeface="Work Sans"/>
              </a:rPr>
              <a:t>et</a:t>
            </a:r>
            <a:r>
              <a:rPr lang="en-CA" sz="2400" spc="-7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10">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a:t>
            </a:r>
            <a:endParaRPr lang="en-CA" sz="2400">
              <a:latin typeface="Work Sans"/>
              <a:cs typeface="Work Sans"/>
            </a:endParaRPr>
          </a:p>
        </p:txBody>
      </p:sp>
      <p:sp>
        <p:nvSpPr>
          <p:cNvPr id="10" name="Holder 4">
            <a:extLst>
              <a:ext uri="{FF2B5EF4-FFF2-40B4-BE49-F238E27FC236}">
                <a16:creationId xmlns:a16="http://schemas.microsoft.com/office/drawing/2014/main" id="{572659F7-F017-9DE8-2E74-0D07FD9CD018}"/>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endParaRPr lang="en-US" dirty="0"/>
          </a:p>
        </p:txBody>
      </p:sp>
      <p:pic>
        <p:nvPicPr>
          <p:cNvPr id="17" name="Picture 16" descr="NorQuest College crest">
            <a:extLst>
              <a:ext uri="{FF2B5EF4-FFF2-40B4-BE49-F238E27FC236}">
                <a16:creationId xmlns:a16="http://schemas.microsoft.com/office/drawing/2014/main" id="{4C7C2FEB-EFF2-9349-BB8E-7E3C87F919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40" name="Oval 139">
            <a:extLst>
              <a:ext uri="{FF2B5EF4-FFF2-40B4-BE49-F238E27FC236}">
                <a16:creationId xmlns:a16="http://schemas.microsoft.com/office/drawing/2014/main" id="{76917AF6-5102-6C47-A092-AD9B89626DD2}"/>
              </a:ext>
              <a:ext uri="{C183D7F6-B498-43B3-948B-1728B52AA6E4}">
                <adec:decorative xmlns:adec="http://schemas.microsoft.com/office/drawing/2017/decorative" val="1"/>
              </a:ext>
            </a:extLst>
          </p:cNvPr>
          <p:cNvSpPr/>
          <p:nvPr/>
        </p:nvSpPr>
        <p:spPr>
          <a:xfrm>
            <a:off x="-1143000" y="4114800"/>
            <a:ext cx="3124200" cy="3124200"/>
          </a:xfrm>
          <a:prstGeom prst="ellipse">
            <a:avLst/>
          </a:prstGeom>
          <a:solidFill>
            <a:srgbClr val="FF8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bject 3">
            <a:extLst>
              <a:ext uri="{FF2B5EF4-FFF2-40B4-BE49-F238E27FC236}">
                <a16:creationId xmlns:a16="http://schemas.microsoft.com/office/drawing/2014/main" id="{BC14871A-F7DC-FE4D-913E-F6C2D159E39F}"/>
              </a:ext>
              <a:ext uri="{C183D7F6-B498-43B3-948B-1728B52AA6E4}">
                <adec:decorative xmlns:adec="http://schemas.microsoft.com/office/drawing/2017/decorative" val="1"/>
              </a:ext>
            </a:extLst>
          </p:cNvPr>
          <p:cNvSpPr/>
          <p:nvPr/>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dirty="0"/>
          </a:p>
        </p:txBody>
      </p:sp>
    </p:spTree>
    <p:extLst>
      <p:ext uri="{BB962C8B-B14F-4D97-AF65-F5344CB8AC3E}">
        <p14:creationId xmlns:p14="http://schemas.microsoft.com/office/powerpoint/2010/main" val="3319934787"/>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Two Column Slide v3">
    <p:bg>
      <p:bgRef idx="1001">
        <a:schemeClr val="bg1"/>
      </p:bgRef>
    </p:bg>
    <p:spTree>
      <p:nvGrpSpPr>
        <p:cNvPr id="1" name=""/>
        <p:cNvGrpSpPr/>
        <p:nvPr/>
      </p:nvGrpSpPr>
      <p:grpSpPr>
        <a:xfrm>
          <a:off x="0" y="0"/>
          <a:ext cx="0" cy="0"/>
          <a:chOff x="0" y="0"/>
          <a:chExt cx="0" cy="0"/>
        </a:xfrm>
      </p:grpSpPr>
      <p:pic>
        <p:nvPicPr>
          <p:cNvPr id="18" name="Picture 17" descr="Two confident smiling female Muslim students in hijabs pose for a selfie." title="Students pose for a selfie">
            <a:extLst>
              <a:ext uri="{FF2B5EF4-FFF2-40B4-BE49-F238E27FC236}">
                <a16:creationId xmlns:a16="http://schemas.microsoft.com/office/drawing/2014/main" id="{BC900D81-72E1-1147-9779-BF6DAE7DEB7A}"/>
              </a:ext>
            </a:extLst>
          </p:cNvPr>
          <p:cNvPicPr>
            <a:picLocks noChangeAspect="1"/>
          </p:cNvPicPr>
          <p:nvPr/>
        </p:nvPicPr>
        <p:blipFill rotWithShape="1">
          <a:blip r:embed="rId2">
            <a:extLst>
              <a:ext uri="{28A0092B-C50C-407E-A947-70E740481C1C}">
                <a14:useLocalDpi xmlns:a14="http://schemas.microsoft.com/office/drawing/2010/main" val="0"/>
              </a:ext>
            </a:extLst>
          </a:blip>
          <a:srcRect l="25486" t="1654" r="22635" b="8714"/>
          <a:stretch/>
        </p:blipFill>
        <p:spPr>
          <a:xfrm flipH="1">
            <a:off x="6090962" y="-25400"/>
            <a:ext cx="6101037" cy="6883400"/>
          </a:xfrm>
          <a:prstGeom prst="rect">
            <a:avLst/>
          </a:prstGeom>
        </p:spPr>
      </p:pic>
      <p:sp>
        <p:nvSpPr>
          <p:cNvPr id="10" name="Rectangle 9">
            <a:extLst>
              <a:ext uri="{FF2B5EF4-FFF2-40B4-BE49-F238E27FC236}">
                <a16:creationId xmlns:a16="http://schemas.microsoft.com/office/drawing/2014/main" id="{57F3E351-2E4F-A841-A8F5-54893E31D8D6}"/>
              </a:ext>
              <a:ext uri="{C183D7F6-B498-43B3-948B-1728B52AA6E4}">
                <adec:decorative xmlns:adec="http://schemas.microsoft.com/office/drawing/2017/decorative" val="1"/>
              </a:ext>
            </a:extLst>
          </p:cNvPr>
          <p:cNvSpPr/>
          <p:nvPr/>
        </p:nvSpPr>
        <p:spPr>
          <a:xfrm>
            <a:off x="-5038" y="-4763"/>
            <a:ext cx="678683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D537654E-3572-1141-86CF-D0FE5A47E10E}"/>
              </a:ext>
            </a:extLst>
          </p:cNvPr>
          <p:cNvSpPr>
            <a:spLocks noGrp="1"/>
          </p:cNvSpPr>
          <p:nvPr>
            <p:ph type="body" sz="quarter" idx="10" hasCustomPrompt="1"/>
          </p:nvPr>
        </p:nvSpPr>
        <p:spPr>
          <a:xfrm>
            <a:off x="838200" y="2514600"/>
            <a:ext cx="5181600" cy="2209800"/>
          </a:xfrm>
          <a:prstGeom prst="rect">
            <a:avLst/>
          </a:prstGeom>
        </p:spPr>
        <p:txBody>
          <a:bodyPr/>
          <a:lstStyle>
            <a:lvl1pPr marL="0" indent="0">
              <a:buNone/>
              <a:defRPr sz="5000" baseline="0">
                <a:solidFill>
                  <a:schemeClr val="tx1"/>
                </a:solidFill>
                <a:latin typeface="WorkSans-ExtraBold" pitchFamily="2" charset="77"/>
              </a:defRPr>
            </a:lvl1pPr>
          </a:lstStyle>
          <a:p>
            <a:pPr lvl="0"/>
            <a:r>
              <a:rPr lang="en-US"/>
              <a:t>Header 1 text goes here</a:t>
            </a:r>
          </a:p>
        </p:txBody>
      </p:sp>
      <p:sp>
        <p:nvSpPr>
          <p:cNvPr id="21" name="Text Placeholder 3">
            <a:extLst>
              <a:ext uri="{FF2B5EF4-FFF2-40B4-BE49-F238E27FC236}">
                <a16:creationId xmlns:a16="http://schemas.microsoft.com/office/drawing/2014/main" id="{8603C66D-DD2E-BB4D-93F8-4C85F2E4AAA9}"/>
              </a:ext>
            </a:extLst>
          </p:cNvPr>
          <p:cNvSpPr>
            <a:spLocks noGrp="1"/>
          </p:cNvSpPr>
          <p:nvPr>
            <p:ph type="body" sz="half" idx="2" hasCustomPrompt="1"/>
          </p:nvPr>
        </p:nvSpPr>
        <p:spPr>
          <a:xfrm>
            <a:off x="838200" y="4953000"/>
            <a:ext cx="5181600" cy="1143000"/>
          </a:xfrm>
          <a:prstGeom prst="rect">
            <a:avLst/>
          </a:prstGeom>
        </p:spPr>
        <p:txBody>
          <a:bodyPr/>
          <a:lstStyle>
            <a:lvl1pPr marL="0" indent="0">
              <a:buNone/>
              <a:defRPr sz="2400" b="0" i="0" baseline="0">
                <a:solidFill>
                  <a:schemeClr val="tx1"/>
                </a:solidFill>
                <a:latin typeface="Work Sans SemiBold"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Supporting text goes here</a:t>
            </a:r>
          </a:p>
        </p:txBody>
      </p:sp>
      <p:sp>
        <p:nvSpPr>
          <p:cNvPr id="16" name="object 2">
            <a:extLst>
              <a:ext uri="{FF2B5EF4-FFF2-40B4-BE49-F238E27FC236}">
                <a16:creationId xmlns:a16="http://schemas.microsoft.com/office/drawing/2014/main" id="{F351D2DD-32EF-B74C-8352-E95658BCB938}"/>
              </a:ext>
              <a:ext uri="{C183D7F6-B498-43B3-948B-1728B52AA6E4}">
                <adec:decorative xmlns:adec="http://schemas.microsoft.com/office/drawing/2017/decorative" val="1"/>
              </a:ext>
            </a:extLst>
          </p:cNvPr>
          <p:cNvSpPr/>
          <p:nvPr/>
        </p:nvSpPr>
        <p:spPr>
          <a:xfrm rot="4966877">
            <a:off x="-3940645" y="-3225750"/>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bg1"/>
            </a:solidFill>
            <a:miter lim="800000"/>
          </a:ln>
        </p:spPr>
        <p:txBody>
          <a:bodyPr wrap="square" lIns="0" tIns="0" rIns="0" bIns="0" rtlCol="0"/>
          <a:lstStyle/>
          <a:p>
            <a:endParaRPr dirty="0"/>
          </a:p>
        </p:txBody>
      </p:sp>
      <p:pic>
        <p:nvPicPr>
          <p:cNvPr id="12" name="Picture 11" descr="NorQuest College crest">
            <a:extLst>
              <a:ext uri="{FF2B5EF4-FFF2-40B4-BE49-F238E27FC236}">
                <a16:creationId xmlns:a16="http://schemas.microsoft.com/office/drawing/2014/main" id="{E7F6E1D4-19F9-6646-BF99-EA0EB11CAA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368830373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Photo Two Column Slide v3">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F62F9B-7D53-754C-BFC4-BC769DDF3F8F}"/>
              </a:ext>
              <a:ext uri="{C183D7F6-B498-43B3-948B-1728B52AA6E4}">
                <adec:decorative xmlns:adec="http://schemas.microsoft.com/office/drawing/2017/decorative" val="1"/>
              </a:ext>
            </a:extLst>
          </p:cNvPr>
          <p:cNvSpPr/>
          <p:nvPr/>
        </p:nvSpPr>
        <p:spPr>
          <a:xfrm>
            <a:off x="-5038" y="-4763"/>
            <a:ext cx="678683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5CFA4537-3B50-1D44-A738-34C1AA6C6C97}"/>
              </a:ext>
            </a:extLst>
          </p:cNvPr>
          <p:cNvSpPr>
            <a:spLocks noGrp="1"/>
          </p:cNvSpPr>
          <p:nvPr>
            <p:ph type="pic" sz="quarter" idx="11"/>
          </p:nvPr>
        </p:nvSpPr>
        <p:spPr>
          <a:xfrm>
            <a:off x="6781799" y="-4763"/>
            <a:ext cx="5410201" cy="6862763"/>
          </a:xfrm>
          <a:prstGeom prst="rect">
            <a:avLst/>
          </a:prstGeom>
        </p:spPr>
        <p:txBody>
          <a:bodyPr/>
          <a:lstStyle>
            <a:lvl1pPr marL="0" indent="0">
              <a:buNone/>
              <a:defRPr/>
            </a:lvl1pPr>
          </a:lstStyle>
          <a:p>
            <a:r>
              <a:rPr lang="en-US" dirty="0"/>
              <a:t>Click icon to add picture</a:t>
            </a:r>
          </a:p>
        </p:txBody>
      </p:sp>
      <p:sp>
        <p:nvSpPr>
          <p:cNvPr id="3" name="Text Placeholder 2">
            <a:extLst>
              <a:ext uri="{FF2B5EF4-FFF2-40B4-BE49-F238E27FC236}">
                <a16:creationId xmlns:a16="http://schemas.microsoft.com/office/drawing/2014/main" id="{D537654E-3572-1141-86CF-D0FE5A47E10E}"/>
              </a:ext>
            </a:extLst>
          </p:cNvPr>
          <p:cNvSpPr>
            <a:spLocks noGrp="1"/>
          </p:cNvSpPr>
          <p:nvPr>
            <p:ph type="body" sz="quarter" idx="10" hasCustomPrompt="1"/>
          </p:nvPr>
        </p:nvSpPr>
        <p:spPr>
          <a:xfrm>
            <a:off x="838200" y="2514600"/>
            <a:ext cx="5257800" cy="2209800"/>
          </a:xfrm>
          <a:prstGeom prst="rect">
            <a:avLst/>
          </a:prstGeom>
        </p:spPr>
        <p:txBody>
          <a:bodyPr/>
          <a:lstStyle>
            <a:lvl1pPr marL="0" indent="0">
              <a:buNone/>
              <a:defRPr sz="5000" baseline="0">
                <a:solidFill>
                  <a:schemeClr val="tx1"/>
                </a:solidFill>
                <a:latin typeface="WorkSans-ExtraBold" pitchFamily="2" charset="77"/>
              </a:defRPr>
            </a:lvl1pPr>
          </a:lstStyle>
          <a:p>
            <a:pPr lvl="0"/>
            <a:r>
              <a:rPr lang="en-US"/>
              <a:t>Header 1 text goes here</a:t>
            </a:r>
          </a:p>
        </p:txBody>
      </p:sp>
      <p:sp>
        <p:nvSpPr>
          <p:cNvPr id="21" name="Text Placeholder 3">
            <a:extLst>
              <a:ext uri="{FF2B5EF4-FFF2-40B4-BE49-F238E27FC236}">
                <a16:creationId xmlns:a16="http://schemas.microsoft.com/office/drawing/2014/main" id="{8603C66D-DD2E-BB4D-93F8-4C85F2E4AAA9}"/>
              </a:ext>
            </a:extLst>
          </p:cNvPr>
          <p:cNvSpPr>
            <a:spLocks noGrp="1"/>
          </p:cNvSpPr>
          <p:nvPr>
            <p:ph type="body" sz="half" idx="2" hasCustomPrompt="1"/>
          </p:nvPr>
        </p:nvSpPr>
        <p:spPr>
          <a:xfrm>
            <a:off x="838200" y="4953000"/>
            <a:ext cx="5257800" cy="1143000"/>
          </a:xfrm>
          <a:prstGeom prst="rect">
            <a:avLst/>
          </a:prstGeom>
        </p:spPr>
        <p:txBody>
          <a:bodyPr/>
          <a:lstStyle>
            <a:lvl1pPr marL="0" indent="0">
              <a:buNone/>
              <a:defRPr sz="2400" b="0" i="0" baseline="0">
                <a:solidFill>
                  <a:schemeClr val="tx1"/>
                </a:solidFill>
                <a:latin typeface="Work Sans SemiBold"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Supporting text goes here</a:t>
            </a:r>
          </a:p>
        </p:txBody>
      </p:sp>
      <p:sp>
        <p:nvSpPr>
          <p:cNvPr id="16" name="object 2">
            <a:extLst>
              <a:ext uri="{FF2B5EF4-FFF2-40B4-BE49-F238E27FC236}">
                <a16:creationId xmlns:a16="http://schemas.microsoft.com/office/drawing/2014/main" id="{F351D2DD-32EF-B74C-8352-E95658BCB938}"/>
              </a:ext>
              <a:ext uri="{C183D7F6-B498-43B3-948B-1728B52AA6E4}">
                <adec:decorative xmlns:adec="http://schemas.microsoft.com/office/drawing/2017/decorative" val="1"/>
              </a:ext>
            </a:extLst>
          </p:cNvPr>
          <p:cNvSpPr/>
          <p:nvPr/>
        </p:nvSpPr>
        <p:spPr>
          <a:xfrm rot="4966877">
            <a:off x="-3940645" y="-3225750"/>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bg1"/>
            </a:solidFill>
            <a:miter lim="800000"/>
          </a:ln>
        </p:spPr>
        <p:txBody>
          <a:bodyPr wrap="square" lIns="0" tIns="0" rIns="0" bIns="0" rtlCol="0"/>
          <a:lstStyle/>
          <a:p>
            <a:endParaRPr dirty="0"/>
          </a:p>
        </p:txBody>
      </p:sp>
      <p:pic>
        <p:nvPicPr>
          <p:cNvPr id="12" name="Picture 11" descr="NorQuest College crest">
            <a:extLst>
              <a:ext uri="{FF2B5EF4-FFF2-40B4-BE49-F238E27FC236}">
                <a16:creationId xmlns:a16="http://schemas.microsoft.com/office/drawing/2014/main" id="{E7F6E1D4-19F9-6646-BF99-EA0EB11CAA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194367084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harts and Graphs">
    <p:bg>
      <p:bgRef idx="1001">
        <a:schemeClr val="bg1"/>
      </p:bgRef>
    </p:bg>
    <p:spTree>
      <p:nvGrpSpPr>
        <p:cNvPr id="1" name=""/>
        <p:cNvGrpSpPr/>
        <p:nvPr/>
      </p:nvGrpSpPr>
      <p:grpSpPr>
        <a:xfrm>
          <a:off x="0" y="0"/>
          <a:ext cx="0" cy="0"/>
          <a:chOff x="0" y="0"/>
          <a:chExt cx="0" cy="0"/>
        </a:xfrm>
      </p:grpSpPr>
      <p:sp>
        <p:nvSpPr>
          <p:cNvPr id="7" name="Holder 2">
            <a:extLst>
              <a:ext uri="{FF2B5EF4-FFF2-40B4-BE49-F238E27FC236}">
                <a16:creationId xmlns:a16="http://schemas.microsoft.com/office/drawing/2014/main" id="{B3412DE0-BAC7-6A44-B8DB-F655BFE3E83C}"/>
              </a:ext>
            </a:extLst>
          </p:cNvPr>
          <p:cNvSpPr>
            <a:spLocks noGrp="1"/>
          </p:cNvSpPr>
          <p:nvPr>
            <p:ph type="title" hasCustomPrompt="1"/>
          </p:nvPr>
        </p:nvSpPr>
        <p:spPr>
          <a:xfrm>
            <a:off x="762000" y="685800"/>
            <a:ext cx="9753600" cy="685800"/>
          </a:xfrm>
          <a:prstGeom prst="rect">
            <a:avLst/>
          </a:prstGeom>
        </p:spPr>
        <p:txBody>
          <a:bodyPr lIns="0" tIns="0" rIns="0" bIns="0" anchor="t"/>
          <a:lstStyle>
            <a:lvl1pPr>
              <a:defRPr sz="4200" b="0" i="0" baseline="0">
                <a:solidFill>
                  <a:schemeClr val="tx1"/>
                </a:solidFill>
                <a:latin typeface="WorkSans-ExtraBold"/>
                <a:cs typeface="WorkSans-ExtraBold"/>
              </a:defRPr>
            </a:lvl1pPr>
          </a:lstStyle>
          <a:p>
            <a:r>
              <a:rPr lang="en-US"/>
              <a:t>Header 2 goes here</a:t>
            </a:r>
            <a:endParaRPr/>
          </a:p>
        </p:txBody>
      </p:sp>
      <p:sp>
        <p:nvSpPr>
          <p:cNvPr id="4" name="Text Placeholder 3">
            <a:extLst>
              <a:ext uri="{FF2B5EF4-FFF2-40B4-BE49-F238E27FC236}">
                <a16:creationId xmlns:a16="http://schemas.microsoft.com/office/drawing/2014/main" id="{7D1A234A-1E56-574D-9297-BCF3334EF9DE}"/>
              </a:ext>
            </a:extLst>
          </p:cNvPr>
          <p:cNvSpPr>
            <a:spLocks noGrp="1"/>
          </p:cNvSpPr>
          <p:nvPr>
            <p:ph type="body" sz="quarter" idx="10" hasCustomPrompt="1"/>
          </p:nvPr>
        </p:nvSpPr>
        <p:spPr>
          <a:xfrm>
            <a:off x="762000" y="1905000"/>
            <a:ext cx="3460750" cy="1062037"/>
          </a:xfrm>
          <a:prstGeom prst="rect">
            <a:avLst/>
          </a:prstGeom>
          <a:solidFill>
            <a:schemeClr val="accent3"/>
          </a:solidFill>
        </p:spPr>
        <p:txBody>
          <a:bodyPr anchor="ctr"/>
          <a:lstStyle>
            <a:lvl1pPr marL="0" indent="0" algn="ctr">
              <a:buNone/>
              <a:defRPr sz="4000" b="1" i="0">
                <a:solidFill>
                  <a:schemeClr val="tx1"/>
                </a:solidFill>
                <a:latin typeface="Work Sans ExtraBold" pitchFamily="2" charset="77"/>
              </a:defRPr>
            </a:lvl1pPr>
            <a:lvl2pPr>
              <a:defRPr>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lvl="0"/>
            <a:r>
              <a:rPr lang="en-US"/>
              <a:t>$32K</a:t>
            </a:r>
          </a:p>
        </p:txBody>
      </p:sp>
      <p:sp>
        <p:nvSpPr>
          <p:cNvPr id="12" name="Holder 3">
            <a:extLst>
              <a:ext uri="{FF2B5EF4-FFF2-40B4-BE49-F238E27FC236}">
                <a16:creationId xmlns:a16="http://schemas.microsoft.com/office/drawing/2014/main" id="{55D03C71-8D8A-4C4F-B6FE-5C15BCC58E44}"/>
              </a:ext>
            </a:extLst>
          </p:cNvPr>
          <p:cNvSpPr>
            <a:spLocks noGrp="1"/>
          </p:cNvSpPr>
          <p:nvPr>
            <p:ph type="subTitle" idx="4" hasCustomPrompt="1"/>
          </p:nvPr>
        </p:nvSpPr>
        <p:spPr>
          <a:xfrm>
            <a:off x="762000" y="3102631"/>
            <a:ext cx="3460750" cy="442172"/>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65">
                <a:solidFill>
                  <a:srgbClr val="212121"/>
                </a:solidFill>
                <a:latin typeface="Work Sans"/>
                <a:cs typeface="Work Sans"/>
              </a:rPr>
              <a:t> </a:t>
            </a:r>
            <a:r>
              <a:rPr lang="en-CA" sz="2400" spc="-20">
                <a:solidFill>
                  <a:srgbClr val="212121"/>
                </a:solidFill>
                <a:latin typeface="Work Sans"/>
                <a:cs typeface="Work Sans"/>
              </a:rPr>
              <a:t>goes </a:t>
            </a:r>
            <a:r>
              <a:rPr lang="en-CA" sz="2400">
                <a:solidFill>
                  <a:srgbClr val="212121"/>
                </a:solidFill>
                <a:latin typeface="Work Sans"/>
                <a:cs typeface="Work Sans"/>
              </a:rPr>
              <a:t>here</a:t>
            </a:r>
            <a:endParaRPr lang="en-CA" sz="2400">
              <a:latin typeface="Work Sans"/>
              <a:cs typeface="Work Sans"/>
            </a:endParaRPr>
          </a:p>
        </p:txBody>
      </p:sp>
      <p:sp>
        <p:nvSpPr>
          <p:cNvPr id="13" name="Text Placeholder 3">
            <a:extLst>
              <a:ext uri="{FF2B5EF4-FFF2-40B4-BE49-F238E27FC236}">
                <a16:creationId xmlns:a16="http://schemas.microsoft.com/office/drawing/2014/main" id="{2C66789F-26C2-E740-B8BB-0099219F270E}"/>
              </a:ext>
            </a:extLst>
          </p:cNvPr>
          <p:cNvSpPr>
            <a:spLocks noGrp="1"/>
          </p:cNvSpPr>
          <p:nvPr>
            <p:ph type="body" sz="quarter" idx="11" hasCustomPrompt="1"/>
          </p:nvPr>
        </p:nvSpPr>
        <p:spPr>
          <a:xfrm>
            <a:off x="3989668" y="4191000"/>
            <a:ext cx="3460750" cy="1062037"/>
          </a:xfrm>
          <a:prstGeom prst="rect">
            <a:avLst/>
          </a:prstGeom>
          <a:solidFill>
            <a:schemeClr val="tx2"/>
          </a:solidFill>
        </p:spPr>
        <p:txBody>
          <a:bodyPr anchor="ctr"/>
          <a:lstStyle>
            <a:lvl1pPr marL="0" indent="0" algn="ctr">
              <a:buNone/>
              <a:defRPr sz="4000" b="1" i="0">
                <a:solidFill>
                  <a:schemeClr val="bg1"/>
                </a:solidFill>
                <a:latin typeface="Work Sans ExtraBold" pitchFamily="2" charset="77"/>
              </a:defRPr>
            </a:lvl1pPr>
            <a:lvl2pPr>
              <a:defRPr>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lvl="0"/>
            <a:r>
              <a:rPr lang="en-US"/>
              <a:t>$29K</a:t>
            </a:r>
          </a:p>
        </p:txBody>
      </p:sp>
      <p:sp>
        <p:nvSpPr>
          <p:cNvPr id="26" name="Text Placeholder 25">
            <a:extLst>
              <a:ext uri="{FF2B5EF4-FFF2-40B4-BE49-F238E27FC236}">
                <a16:creationId xmlns:a16="http://schemas.microsoft.com/office/drawing/2014/main" id="{2349C12D-2B4E-5146-AD02-A92008A2CA35}"/>
              </a:ext>
            </a:extLst>
          </p:cNvPr>
          <p:cNvSpPr>
            <a:spLocks noGrp="1"/>
          </p:cNvSpPr>
          <p:nvPr>
            <p:ph type="body" sz="quarter" idx="14" hasCustomPrompt="1"/>
          </p:nvPr>
        </p:nvSpPr>
        <p:spPr>
          <a:xfrm>
            <a:off x="3989388" y="5410200"/>
            <a:ext cx="3446462" cy="489034"/>
          </a:xfrm>
          <a:prstGeom prst="rect">
            <a:avLst/>
          </a:prstGeom>
        </p:spPr>
        <p:txBody>
          <a:bodyPr/>
          <a:lstStyle>
            <a:lvl1pPr marL="0" indent="0">
              <a:buNone/>
              <a:defRPr sz="2400">
                <a:solidFill>
                  <a:schemeClr val="tx1"/>
                </a:solidFill>
                <a:latin typeface="Work Sans" pitchFamily="2" charset="77"/>
              </a:defRPr>
            </a:lvl1pPr>
            <a:lvl2pPr>
              <a:defRPr sz="2400">
                <a:solidFill>
                  <a:schemeClr val="tx1"/>
                </a:solidFill>
                <a:latin typeface="Work Sans" pitchFamily="2" charset="77"/>
              </a:defRPr>
            </a:lvl2pPr>
            <a:lvl3pPr>
              <a:defRPr sz="2400">
                <a:solidFill>
                  <a:schemeClr val="tx1"/>
                </a:solidFill>
                <a:latin typeface="Work Sans" pitchFamily="2" charset="77"/>
              </a:defRPr>
            </a:lvl3pPr>
            <a:lvl4pPr>
              <a:defRPr sz="2400">
                <a:solidFill>
                  <a:schemeClr val="tx1"/>
                </a:solidFill>
                <a:latin typeface="Work Sans" pitchFamily="2" charset="77"/>
              </a:defRPr>
            </a:lvl4pPr>
            <a:lvl5pPr>
              <a:defRPr sz="2400">
                <a:solidFill>
                  <a:schemeClr val="tx1"/>
                </a:solidFill>
                <a:latin typeface="Work Sans" pitchFamily="2" charset="77"/>
              </a:defRPr>
            </a:lvl5pPr>
          </a:lstStyle>
          <a:p>
            <a:pPr lvl="0"/>
            <a:r>
              <a:rPr lang="en-US"/>
              <a:t>Body copy goes here</a:t>
            </a:r>
          </a:p>
        </p:txBody>
      </p:sp>
      <p:sp>
        <p:nvSpPr>
          <p:cNvPr id="22" name="Text Placeholder 3">
            <a:extLst>
              <a:ext uri="{FF2B5EF4-FFF2-40B4-BE49-F238E27FC236}">
                <a16:creationId xmlns:a16="http://schemas.microsoft.com/office/drawing/2014/main" id="{B994C1E1-579F-534B-B344-37FDCE2C9C9E}"/>
              </a:ext>
            </a:extLst>
          </p:cNvPr>
          <p:cNvSpPr>
            <a:spLocks noGrp="1"/>
          </p:cNvSpPr>
          <p:nvPr>
            <p:ph type="body" sz="quarter" idx="12" hasCustomPrompt="1"/>
          </p:nvPr>
        </p:nvSpPr>
        <p:spPr>
          <a:xfrm>
            <a:off x="7435850" y="1905000"/>
            <a:ext cx="3460750" cy="1062037"/>
          </a:xfrm>
          <a:prstGeom prst="rect">
            <a:avLst/>
          </a:prstGeom>
          <a:solidFill>
            <a:schemeClr val="accent4"/>
          </a:solidFill>
        </p:spPr>
        <p:txBody>
          <a:bodyPr anchor="ctr"/>
          <a:lstStyle>
            <a:lvl1pPr marL="0" indent="0" algn="ctr">
              <a:buNone/>
              <a:defRPr sz="4000" b="1" i="0">
                <a:solidFill>
                  <a:schemeClr val="bg1"/>
                </a:solidFill>
                <a:latin typeface="Work Sans ExtraBold" pitchFamily="2" charset="77"/>
              </a:defRPr>
            </a:lvl1pPr>
            <a:lvl2pPr>
              <a:defRPr>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lvl="0"/>
            <a:r>
              <a:rPr lang="en-US"/>
              <a:t>$32K</a:t>
            </a:r>
          </a:p>
        </p:txBody>
      </p:sp>
      <p:sp>
        <p:nvSpPr>
          <p:cNvPr id="24" name="Text Placeholder 23">
            <a:extLst>
              <a:ext uri="{FF2B5EF4-FFF2-40B4-BE49-F238E27FC236}">
                <a16:creationId xmlns:a16="http://schemas.microsoft.com/office/drawing/2014/main" id="{1C3FEA10-F9BB-594B-A49F-3143CAE1BB1B}"/>
              </a:ext>
            </a:extLst>
          </p:cNvPr>
          <p:cNvSpPr>
            <a:spLocks noGrp="1"/>
          </p:cNvSpPr>
          <p:nvPr>
            <p:ph type="body" sz="quarter" idx="13" hasCustomPrompt="1"/>
          </p:nvPr>
        </p:nvSpPr>
        <p:spPr>
          <a:xfrm>
            <a:off x="7450138" y="3101975"/>
            <a:ext cx="3446462" cy="555625"/>
          </a:xfrm>
          <a:prstGeom prst="rect">
            <a:avLst/>
          </a:prstGeom>
        </p:spPr>
        <p:txBody>
          <a:bodyPr/>
          <a:lstStyle>
            <a:lvl1pPr marL="0" indent="0">
              <a:buNone/>
              <a:defRPr sz="2400">
                <a:solidFill>
                  <a:schemeClr val="tx1"/>
                </a:solidFill>
                <a:latin typeface="Work Sans" pitchFamily="2" charset="77"/>
              </a:defRPr>
            </a:lvl1pPr>
            <a:lvl2pPr>
              <a:defRPr sz="2400">
                <a:solidFill>
                  <a:schemeClr val="tx1"/>
                </a:solidFill>
                <a:latin typeface="Work Sans" pitchFamily="2" charset="77"/>
              </a:defRPr>
            </a:lvl2pPr>
            <a:lvl3pPr>
              <a:defRPr sz="2400">
                <a:solidFill>
                  <a:schemeClr val="tx1"/>
                </a:solidFill>
                <a:latin typeface="Work Sans" pitchFamily="2" charset="77"/>
              </a:defRPr>
            </a:lvl3pPr>
            <a:lvl4pPr>
              <a:defRPr sz="2400">
                <a:solidFill>
                  <a:schemeClr val="tx1"/>
                </a:solidFill>
                <a:latin typeface="Work Sans" pitchFamily="2" charset="77"/>
              </a:defRPr>
            </a:lvl4pPr>
            <a:lvl5pPr>
              <a:defRPr sz="2400">
                <a:solidFill>
                  <a:schemeClr val="tx1"/>
                </a:solidFill>
                <a:latin typeface="Work Sans" pitchFamily="2" charset="77"/>
              </a:defRPr>
            </a:lvl5pPr>
          </a:lstStyle>
          <a:p>
            <a:pPr lvl="0"/>
            <a:r>
              <a:rPr lang="en-US"/>
              <a:t>Body copy goes here</a:t>
            </a:r>
          </a:p>
        </p:txBody>
      </p:sp>
      <p:sp>
        <p:nvSpPr>
          <p:cNvPr id="15" name="Holder 4">
            <a:extLst>
              <a:ext uri="{FF2B5EF4-FFF2-40B4-BE49-F238E27FC236}">
                <a16:creationId xmlns:a16="http://schemas.microsoft.com/office/drawing/2014/main" id="{5F12F6C4-685E-3B2B-213E-4D65D932D216}"/>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endParaRPr lang="en-US" dirty="0"/>
          </a:p>
        </p:txBody>
      </p:sp>
      <p:pic>
        <p:nvPicPr>
          <p:cNvPr id="27" name="Picture 26" descr="NorQuest College crest">
            <a:extLst>
              <a:ext uri="{FF2B5EF4-FFF2-40B4-BE49-F238E27FC236}">
                <a16:creationId xmlns:a16="http://schemas.microsoft.com/office/drawing/2014/main" id="{3F5F8903-3469-1B40-9CAD-1B46DD5628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4" name="object 3">
            <a:extLst>
              <a:ext uri="{FF2B5EF4-FFF2-40B4-BE49-F238E27FC236}">
                <a16:creationId xmlns:a16="http://schemas.microsoft.com/office/drawing/2014/main" id="{6A6CB064-2593-4745-8DE3-B87D825475FC}"/>
              </a:ext>
              <a:ext uri="{C183D7F6-B498-43B3-948B-1728B52AA6E4}">
                <adec:decorative xmlns:adec="http://schemas.microsoft.com/office/drawing/2017/decorative" val="1"/>
              </a:ext>
            </a:extLst>
          </p:cNvPr>
          <p:cNvSpPr/>
          <p:nvPr/>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dirty="0"/>
          </a:p>
        </p:txBody>
      </p:sp>
      <p:sp>
        <p:nvSpPr>
          <p:cNvPr id="8" name="object 2">
            <a:extLst>
              <a:ext uri="{FF2B5EF4-FFF2-40B4-BE49-F238E27FC236}">
                <a16:creationId xmlns:a16="http://schemas.microsoft.com/office/drawing/2014/main" id="{CAC5D37E-34B9-BA4A-B8B5-DD09BEBFA74A}"/>
              </a:ext>
              <a:ext uri="{C183D7F6-B498-43B3-948B-1728B52AA6E4}">
                <adec:decorative xmlns:adec="http://schemas.microsoft.com/office/drawing/2017/decorative" val="1"/>
              </a:ext>
            </a:extLst>
          </p:cNvPr>
          <p:cNvSpPr/>
          <p:nvPr/>
        </p:nvSpPr>
        <p:spPr>
          <a:xfrm>
            <a:off x="-3733800" y="5638800"/>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rgbClr val="702F8A"/>
            </a:solidFill>
            <a:miter lim="800000"/>
          </a:ln>
        </p:spPr>
        <p:txBody>
          <a:bodyPr wrap="square" lIns="0" tIns="0" rIns="0" bIns="0" rtlCol="0"/>
          <a:lstStyle/>
          <a:p>
            <a:endParaRPr dirty="0"/>
          </a:p>
        </p:txBody>
      </p:sp>
    </p:spTree>
    <p:extLst>
      <p:ext uri="{BB962C8B-B14F-4D97-AF65-F5344CB8AC3E}">
        <p14:creationId xmlns:p14="http://schemas.microsoft.com/office/powerpoint/2010/main" val="195988042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wo Column Slide">
    <p:bg>
      <p:bgPr>
        <a:solidFill>
          <a:schemeClr val="bg2"/>
        </a:solidFill>
        <a:effectLst/>
      </p:bgPr>
    </p:bg>
    <p:spTree>
      <p:nvGrpSpPr>
        <p:cNvPr id="1" name=""/>
        <p:cNvGrpSpPr/>
        <p:nvPr/>
      </p:nvGrpSpPr>
      <p:grpSpPr>
        <a:xfrm>
          <a:off x="0" y="0"/>
          <a:ext cx="0" cy="0"/>
          <a:chOff x="0" y="0"/>
          <a:chExt cx="0" cy="0"/>
        </a:xfrm>
      </p:grpSpPr>
      <p:sp>
        <p:nvSpPr>
          <p:cNvPr id="17" name="Text Placeholder 6">
            <a:extLst>
              <a:ext uri="{FF2B5EF4-FFF2-40B4-BE49-F238E27FC236}">
                <a16:creationId xmlns:a16="http://schemas.microsoft.com/office/drawing/2014/main" id="{DA80E9E2-62F2-5875-B958-B047E9CED6CD}"/>
              </a:ext>
            </a:extLst>
          </p:cNvPr>
          <p:cNvSpPr>
            <a:spLocks noGrp="1"/>
          </p:cNvSpPr>
          <p:nvPr>
            <p:ph type="body" sz="quarter" idx="12" hasCustomPrompt="1"/>
          </p:nvPr>
        </p:nvSpPr>
        <p:spPr>
          <a:xfrm>
            <a:off x="3200400" y="2895600"/>
            <a:ext cx="5638800" cy="990600"/>
          </a:xfrm>
          <a:prstGeom prst="rect">
            <a:avLst/>
          </a:prstGeom>
        </p:spPr>
        <p:txBody>
          <a:bodyPr/>
          <a:lstStyle>
            <a:lvl1pPr marL="0" indent="0">
              <a:buNone/>
              <a:defRPr sz="5500" b="0" i="0" baseline="0">
                <a:solidFill>
                  <a:schemeClr val="bg1"/>
                </a:solidFill>
                <a:latin typeface="WorkSans-ExtraBold" pitchFamily="2" charset="77"/>
              </a:defRPr>
            </a:lvl1pPr>
          </a:lstStyle>
          <a:p>
            <a:pPr lvl="0"/>
            <a:r>
              <a:rPr lang="en-US"/>
              <a:t>Title goes here</a:t>
            </a:r>
          </a:p>
        </p:txBody>
      </p:sp>
      <p:sp>
        <p:nvSpPr>
          <p:cNvPr id="18" name="Text Placeholder 8">
            <a:extLst>
              <a:ext uri="{FF2B5EF4-FFF2-40B4-BE49-F238E27FC236}">
                <a16:creationId xmlns:a16="http://schemas.microsoft.com/office/drawing/2014/main" id="{B5C1D2E5-F8FA-D835-9FDF-D2FC44D55DE5}"/>
              </a:ext>
            </a:extLst>
          </p:cNvPr>
          <p:cNvSpPr>
            <a:spLocks noGrp="1"/>
          </p:cNvSpPr>
          <p:nvPr>
            <p:ph type="body" sz="quarter" idx="13" hasCustomPrompt="1"/>
          </p:nvPr>
        </p:nvSpPr>
        <p:spPr>
          <a:xfrm>
            <a:off x="3200400" y="3886200"/>
            <a:ext cx="5334000" cy="838200"/>
          </a:xfrm>
          <a:prstGeom prst="rect">
            <a:avLst/>
          </a:prstGeom>
        </p:spPr>
        <p:txBody>
          <a:bodyPr/>
          <a:lstStyle>
            <a:lvl1pPr marL="0" indent="0">
              <a:buNone/>
              <a:defRPr sz="3600" baseline="0">
                <a:solidFill>
                  <a:schemeClr val="bg1"/>
                </a:solidFill>
                <a:latin typeface="Work Sans Medium" pitchFamily="2" charset="77"/>
              </a:defRPr>
            </a:lvl1pPr>
          </a:lstStyle>
          <a:p>
            <a:pPr lvl="0"/>
            <a:r>
              <a:rPr lang="en-US"/>
              <a:t>Optional subtitle here</a:t>
            </a:r>
          </a:p>
        </p:txBody>
      </p:sp>
      <p:sp>
        <p:nvSpPr>
          <p:cNvPr id="14" name="Text Placeholder 2">
            <a:extLst>
              <a:ext uri="{FF2B5EF4-FFF2-40B4-BE49-F238E27FC236}">
                <a16:creationId xmlns:a16="http://schemas.microsoft.com/office/drawing/2014/main" id="{F9924917-66EA-F0E3-9958-DCA39FC84298}"/>
              </a:ext>
            </a:extLst>
          </p:cNvPr>
          <p:cNvSpPr>
            <a:spLocks noGrp="1"/>
          </p:cNvSpPr>
          <p:nvPr>
            <p:ph type="body" sz="quarter" idx="10" hasCustomPrompt="1"/>
          </p:nvPr>
        </p:nvSpPr>
        <p:spPr>
          <a:xfrm>
            <a:off x="609600" y="5788319"/>
            <a:ext cx="2209800" cy="437322"/>
          </a:xfrm>
          <a:prstGeom prst="rect">
            <a:avLst/>
          </a:prstGeom>
        </p:spPr>
        <p:txBody>
          <a:bodyPr/>
          <a:lstStyle>
            <a:lvl1pPr marL="0" indent="0">
              <a:buNone/>
              <a:defRPr sz="1800">
                <a:solidFill>
                  <a:schemeClr val="bg1"/>
                </a:solidFill>
                <a:latin typeface="Work Sans" pitchFamily="2" charset="77"/>
              </a:defRPr>
            </a:lvl1pPr>
          </a:lstStyle>
          <a:p>
            <a:pPr lvl="0"/>
            <a:r>
              <a:rPr lang="en-US"/>
              <a:t>Month day, 2020</a:t>
            </a:r>
          </a:p>
        </p:txBody>
      </p:sp>
      <p:sp>
        <p:nvSpPr>
          <p:cNvPr id="16" name="Text Placeholder 4">
            <a:extLst>
              <a:ext uri="{FF2B5EF4-FFF2-40B4-BE49-F238E27FC236}">
                <a16:creationId xmlns:a16="http://schemas.microsoft.com/office/drawing/2014/main" id="{EC8F9E8A-3DA8-FF4A-3239-449C805F7DC9}"/>
              </a:ext>
            </a:extLst>
          </p:cNvPr>
          <p:cNvSpPr>
            <a:spLocks noGrp="1"/>
          </p:cNvSpPr>
          <p:nvPr>
            <p:ph type="body" sz="quarter" idx="11" hasCustomPrompt="1"/>
          </p:nvPr>
        </p:nvSpPr>
        <p:spPr>
          <a:xfrm>
            <a:off x="3200400" y="5768441"/>
            <a:ext cx="6192838" cy="457200"/>
          </a:xfrm>
          <a:prstGeom prst="rect">
            <a:avLst/>
          </a:prstGeom>
        </p:spPr>
        <p:txBody>
          <a:bodyPr>
            <a:normAutofit/>
          </a:bodyPr>
          <a:lstStyle>
            <a:lvl1pPr marL="0" indent="0">
              <a:buNone/>
              <a:defRPr sz="1800">
                <a:solidFill>
                  <a:schemeClr val="bg1"/>
                </a:solidFill>
                <a:latin typeface="Work Sans" pitchFamily="2" charset="77"/>
              </a:defRPr>
            </a:lvl1pPr>
          </a:lstStyle>
          <a:p>
            <a:pPr lvl="0"/>
            <a:r>
              <a:rPr lang="en-US"/>
              <a:t>Optional presentation team names goes here</a:t>
            </a:r>
          </a:p>
        </p:txBody>
      </p:sp>
      <p:sp>
        <p:nvSpPr>
          <p:cNvPr id="19" name="object 3">
            <a:extLst>
              <a:ext uri="{FF2B5EF4-FFF2-40B4-BE49-F238E27FC236}">
                <a16:creationId xmlns:a16="http://schemas.microsoft.com/office/drawing/2014/main" id="{8C0FDE3B-A832-31AE-9898-254EF882146C}"/>
              </a:ext>
              <a:ext uri="{C183D7F6-B498-43B3-948B-1728B52AA6E4}">
                <adec:decorative xmlns:adec="http://schemas.microsoft.com/office/drawing/2017/decorative" val="1"/>
              </a:ext>
            </a:extLst>
          </p:cNvPr>
          <p:cNvSpPr/>
          <p:nvPr/>
        </p:nvSpPr>
        <p:spPr>
          <a:xfrm>
            <a:off x="-762000" y="-3581400"/>
            <a:ext cx="5486400" cy="5418303"/>
          </a:xfrm>
          <a:custGeom>
            <a:avLst/>
            <a:gdLst/>
            <a:ahLst/>
            <a:cxnLst/>
            <a:rect l="l" t="t" r="r" b="b"/>
            <a:pathLst>
              <a:path w="4962525" h="4900930">
                <a:moveTo>
                  <a:pt x="1930275" y="65030"/>
                </a:moveTo>
                <a:lnTo>
                  <a:pt x="1882783" y="76471"/>
                </a:lnTo>
                <a:lnTo>
                  <a:pt x="1835722" y="88760"/>
                </a:lnTo>
                <a:lnTo>
                  <a:pt x="1789099" y="101888"/>
                </a:lnTo>
                <a:lnTo>
                  <a:pt x="1742920" y="115843"/>
                </a:lnTo>
                <a:lnTo>
                  <a:pt x="1697192" y="130616"/>
                </a:lnTo>
                <a:lnTo>
                  <a:pt x="1651921" y="146196"/>
                </a:lnTo>
                <a:lnTo>
                  <a:pt x="1607114" y="162574"/>
                </a:lnTo>
                <a:lnTo>
                  <a:pt x="1562777" y="179738"/>
                </a:lnTo>
                <a:lnTo>
                  <a:pt x="1518916" y="197679"/>
                </a:lnTo>
                <a:lnTo>
                  <a:pt x="1475539" y="216387"/>
                </a:lnTo>
                <a:lnTo>
                  <a:pt x="1432651" y="235850"/>
                </a:lnTo>
                <a:lnTo>
                  <a:pt x="1390259" y="256060"/>
                </a:lnTo>
                <a:lnTo>
                  <a:pt x="1348370" y="277006"/>
                </a:lnTo>
                <a:lnTo>
                  <a:pt x="1306990" y="298677"/>
                </a:lnTo>
                <a:lnTo>
                  <a:pt x="1266126" y="321063"/>
                </a:lnTo>
                <a:lnTo>
                  <a:pt x="1225783" y="344155"/>
                </a:lnTo>
                <a:lnTo>
                  <a:pt x="1185969" y="367941"/>
                </a:lnTo>
                <a:lnTo>
                  <a:pt x="1146690" y="392413"/>
                </a:lnTo>
                <a:lnTo>
                  <a:pt x="1107953" y="417558"/>
                </a:lnTo>
                <a:lnTo>
                  <a:pt x="1069764" y="443368"/>
                </a:lnTo>
                <a:lnTo>
                  <a:pt x="1032129" y="469832"/>
                </a:lnTo>
                <a:lnTo>
                  <a:pt x="995055" y="496939"/>
                </a:lnTo>
                <a:lnTo>
                  <a:pt x="958548" y="524680"/>
                </a:lnTo>
                <a:lnTo>
                  <a:pt x="922616" y="553045"/>
                </a:lnTo>
                <a:lnTo>
                  <a:pt x="887264" y="582022"/>
                </a:lnTo>
                <a:lnTo>
                  <a:pt x="852498" y="611602"/>
                </a:lnTo>
                <a:lnTo>
                  <a:pt x="818327" y="641775"/>
                </a:lnTo>
                <a:lnTo>
                  <a:pt x="784755" y="672530"/>
                </a:lnTo>
                <a:lnTo>
                  <a:pt x="751789" y="703858"/>
                </a:lnTo>
                <a:lnTo>
                  <a:pt x="719437" y="735747"/>
                </a:lnTo>
                <a:lnTo>
                  <a:pt x="687704" y="768188"/>
                </a:lnTo>
                <a:lnTo>
                  <a:pt x="656596" y="801171"/>
                </a:lnTo>
                <a:lnTo>
                  <a:pt x="626121" y="834685"/>
                </a:lnTo>
                <a:lnTo>
                  <a:pt x="596285" y="868720"/>
                </a:lnTo>
                <a:lnTo>
                  <a:pt x="567094" y="903266"/>
                </a:lnTo>
                <a:lnTo>
                  <a:pt x="538555" y="938312"/>
                </a:lnTo>
                <a:lnTo>
                  <a:pt x="510675" y="973849"/>
                </a:lnTo>
                <a:lnTo>
                  <a:pt x="483459" y="1009866"/>
                </a:lnTo>
                <a:lnTo>
                  <a:pt x="456914" y="1046352"/>
                </a:lnTo>
                <a:lnTo>
                  <a:pt x="431047" y="1083299"/>
                </a:lnTo>
                <a:lnTo>
                  <a:pt x="405865" y="1120695"/>
                </a:lnTo>
                <a:lnTo>
                  <a:pt x="381373" y="1158530"/>
                </a:lnTo>
                <a:lnTo>
                  <a:pt x="357578" y="1196794"/>
                </a:lnTo>
                <a:lnTo>
                  <a:pt x="334488" y="1235477"/>
                </a:lnTo>
                <a:lnTo>
                  <a:pt x="312107" y="1274568"/>
                </a:lnTo>
                <a:lnTo>
                  <a:pt x="290443" y="1314058"/>
                </a:lnTo>
                <a:lnTo>
                  <a:pt x="269502" y="1353936"/>
                </a:lnTo>
                <a:lnTo>
                  <a:pt x="249291" y="1394192"/>
                </a:lnTo>
                <a:lnTo>
                  <a:pt x="229816" y="1434815"/>
                </a:lnTo>
                <a:lnTo>
                  <a:pt x="211084" y="1475796"/>
                </a:lnTo>
                <a:lnTo>
                  <a:pt x="193101" y="1517124"/>
                </a:lnTo>
                <a:lnTo>
                  <a:pt x="175873" y="1558790"/>
                </a:lnTo>
                <a:lnTo>
                  <a:pt x="159408" y="1600781"/>
                </a:lnTo>
                <a:lnTo>
                  <a:pt x="143711" y="1643090"/>
                </a:lnTo>
                <a:lnTo>
                  <a:pt x="128790" y="1685704"/>
                </a:lnTo>
                <a:lnTo>
                  <a:pt x="114650" y="1728615"/>
                </a:lnTo>
                <a:lnTo>
                  <a:pt x="101298" y="1771811"/>
                </a:lnTo>
                <a:lnTo>
                  <a:pt x="88740" y="1815284"/>
                </a:lnTo>
                <a:lnTo>
                  <a:pt x="76984" y="1859021"/>
                </a:lnTo>
                <a:lnTo>
                  <a:pt x="66035" y="1903014"/>
                </a:lnTo>
                <a:lnTo>
                  <a:pt x="55900" y="1947252"/>
                </a:lnTo>
                <a:lnTo>
                  <a:pt x="46586" y="1991724"/>
                </a:lnTo>
                <a:lnTo>
                  <a:pt x="38099" y="2036421"/>
                </a:lnTo>
                <a:lnTo>
                  <a:pt x="30445" y="2081332"/>
                </a:lnTo>
                <a:lnTo>
                  <a:pt x="23631" y="2126447"/>
                </a:lnTo>
                <a:lnTo>
                  <a:pt x="17664" y="2171756"/>
                </a:lnTo>
                <a:lnTo>
                  <a:pt x="12550" y="2217249"/>
                </a:lnTo>
                <a:lnTo>
                  <a:pt x="8295" y="2262914"/>
                </a:lnTo>
                <a:lnTo>
                  <a:pt x="4906" y="2308743"/>
                </a:lnTo>
                <a:lnTo>
                  <a:pt x="2389" y="2354725"/>
                </a:lnTo>
                <a:lnTo>
                  <a:pt x="752" y="2400850"/>
                </a:lnTo>
                <a:lnTo>
                  <a:pt x="0" y="2447107"/>
                </a:lnTo>
                <a:lnTo>
                  <a:pt x="139" y="2493486"/>
                </a:lnTo>
                <a:lnTo>
                  <a:pt x="1177" y="2539978"/>
                </a:lnTo>
                <a:lnTo>
                  <a:pt x="3120" y="2586571"/>
                </a:lnTo>
                <a:lnTo>
                  <a:pt x="5975" y="2633255"/>
                </a:lnTo>
                <a:lnTo>
                  <a:pt x="9747" y="2680021"/>
                </a:lnTo>
                <a:lnTo>
                  <a:pt x="14443" y="2726858"/>
                </a:lnTo>
                <a:lnTo>
                  <a:pt x="20071" y="2773756"/>
                </a:lnTo>
                <a:lnTo>
                  <a:pt x="26635" y="2820705"/>
                </a:lnTo>
                <a:lnTo>
                  <a:pt x="34144" y="2867694"/>
                </a:lnTo>
                <a:lnTo>
                  <a:pt x="42602" y="2914713"/>
                </a:lnTo>
                <a:lnTo>
                  <a:pt x="52018" y="2961752"/>
                </a:lnTo>
                <a:lnTo>
                  <a:pt x="62397" y="3008801"/>
                </a:lnTo>
                <a:lnTo>
                  <a:pt x="73693" y="3055638"/>
                </a:lnTo>
                <a:lnTo>
                  <a:pt x="85851" y="3102045"/>
                </a:lnTo>
                <a:lnTo>
                  <a:pt x="98860" y="3148014"/>
                </a:lnTo>
                <a:lnTo>
                  <a:pt x="112710" y="3193539"/>
                </a:lnTo>
                <a:lnTo>
                  <a:pt x="127390" y="3238614"/>
                </a:lnTo>
                <a:lnTo>
                  <a:pt x="142891" y="3283233"/>
                </a:lnTo>
                <a:lnTo>
                  <a:pt x="159202" y="3327389"/>
                </a:lnTo>
                <a:lnTo>
                  <a:pt x="176312" y="3371076"/>
                </a:lnTo>
                <a:lnTo>
                  <a:pt x="194212" y="3414287"/>
                </a:lnTo>
                <a:lnTo>
                  <a:pt x="212890" y="3457017"/>
                </a:lnTo>
                <a:lnTo>
                  <a:pt x="232338" y="3499258"/>
                </a:lnTo>
                <a:lnTo>
                  <a:pt x="252543" y="3541005"/>
                </a:lnTo>
                <a:lnTo>
                  <a:pt x="273497" y="3582251"/>
                </a:lnTo>
                <a:lnTo>
                  <a:pt x="295188" y="3622990"/>
                </a:lnTo>
                <a:lnTo>
                  <a:pt x="317607" y="3663216"/>
                </a:lnTo>
                <a:lnTo>
                  <a:pt x="340743" y="3702921"/>
                </a:lnTo>
                <a:lnTo>
                  <a:pt x="364586" y="3742100"/>
                </a:lnTo>
                <a:lnTo>
                  <a:pt x="389125" y="3780747"/>
                </a:lnTo>
                <a:lnTo>
                  <a:pt x="414351" y="3818855"/>
                </a:lnTo>
                <a:lnTo>
                  <a:pt x="440252" y="3856418"/>
                </a:lnTo>
                <a:lnTo>
                  <a:pt x="466819" y="3893428"/>
                </a:lnTo>
                <a:lnTo>
                  <a:pt x="494041" y="3929881"/>
                </a:lnTo>
                <a:lnTo>
                  <a:pt x="521908" y="3965770"/>
                </a:lnTo>
                <a:lnTo>
                  <a:pt x="550409" y="4001088"/>
                </a:lnTo>
                <a:lnTo>
                  <a:pt x="579535" y="4035829"/>
                </a:lnTo>
                <a:lnTo>
                  <a:pt x="609275" y="4069987"/>
                </a:lnTo>
                <a:lnTo>
                  <a:pt x="639618" y="4103555"/>
                </a:lnTo>
                <a:lnTo>
                  <a:pt x="670555" y="4136526"/>
                </a:lnTo>
                <a:lnTo>
                  <a:pt x="702075" y="4168896"/>
                </a:lnTo>
                <a:lnTo>
                  <a:pt x="734167" y="4200657"/>
                </a:lnTo>
                <a:lnTo>
                  <a:pt x="766822" y="4231802"/>
                </a:lnTo>
                <a:lnTo>
                  <a:pt x="800029" y="4262327"/>
                </a:lnTo>
                <a:lnTo>
                  <a:pt x="833778" y="4292223"/>
                </a:lnTo>
                <a:lnTo>
                  <a:pt x="868058" y="4321486"/>
                </a:lnTo>
                <a:lnTo>
                  <a:pt x="902859" y="4350107"/>
                </a:lnTo>
                <a:lnTo>
                  <a:pt x="938171" y="4378082"/>
                </a:lnTo>
                <a:lnTo>
                  <a:pt x="973983" y="4405404"/>
                </a:lnTo>
                <a:lnTo>
                  <a:pt x="1010286" y="4432067"/>
                </a:lnTo>
                <a:lnTo>
                  <a:pt x="1047069" y="4458063"/>
                </a:lnTo>
                <a:lnTo>
                  <a:pt x="1084321" y="4483388"/>
                </a:lnTo>
                <a:lnTo>
                  <a:pt x="1122032" y="4508033"/>
                </a:lnTo>
                <a:lnTo>
                  <a:pt x="1160193" y="4531994"/>
                </a:lnTo>
                <a:lnTo>
                  <a:pt x="1198792" y="4555264"/>
                </a:lnTo>
                <a:lnTo>
                  <a:pt x="1237819" y="4577836"/>
                </a:lnTo>
                <a:lnTo>
                  <a:pt x="1277264" y="4599704"/>
                </a:lnTo>
                <a:lnTo>
                  <a:pt x="1317117" y="4620862"/>
                </a:lnTo>
                <a:lnTo>
                  <a:pt x="1357367" y="4641303"/>
                </a:lnTo>
                <a:lnTo>
                  <a:pt x="1398004" y="4661022"/>
                </a:lnTo>
                <a:lnTo>
                  <a:pt x="1439018" y="4680010"/>
                </a:lnTo>
                <a:lnTo>
                  <a:pt x="1480399" y="4698264"/>
                </a:lnTo>
                <a:lnTo>
                  <a:pt x="1522135" y="4715775"/>
                </a:lnTo>
                <a:lnTo>
                  <a:pt x="1564217" y="4732538"/>
                </a:lnTo>
                <a:lnTo>
                  <a:pt x="1606635" y="4748546"/>
                </a:lnTo>
                <a:lnTo>
                  <a:pt x="1649378" y="4763793"/>
                </a:lnTo>
                <a:lnTo>
                  <a:pt x="1692435" y="4778273"/>
                </a:lnTo>
                <a:lnTo>
                  <a:pt x="1735798" y="4791979"/>
                </a:lnTo>
                <a:lnTo>
                  <a:pt x="1779454" y="4804905"/>
                </a:lnTo>
                <a:lnTo>
                  <a:pt x="1823394" y="4817044"/>
                </a:lnTo>
                <a:lnTo>
                  <a:pt x="1867608" y="4828391"/>
                </a:lnTo>
                <a:lnTo>
                  <a:pt x="1912085" y="4838938"/>
                </a:lnTo>
                <a:lnTo>
                  <a:pt x="1956815" y="4848680"/>
                </a:lnTo>
                <a:lnTo>
                  <a:pt x="2001788" y="4857610"/>
                </a:lnTo>
                <a:lnTo>
                  <a:pt x="2046993" y="4865722"/>
                </a:lnTo>
                <a:lnTo>
                  <a:pt x="2092420" y="4873010"/>
                </a:lnTo>
                <a:lnTo>
                  <a:pt x="2138059" y="4879466"/>
                </a:lnTo>
                <a:lnTo>
                  <a:pt x="2183899" y="4885086"/>
                </a:lnTo>
                <a:lnTo>
                  <a:pt x="2229930" y="4889861"/>
                </a:lnTo>
                <a:lnTo>
                  <a:pt x="2276142" y="4893787"/>
                </a:lnTo>
                <a:lnTo>
                  <a:pt x="2322524" y="4896857"/>
                </a:lnTo>
                <a:lnTo>
                  <a:pt x="2369066" y="4899064"/>
                </a:lnTo>
                <a:lnTo>
                  <a:pt x="2415758" y="4900402"/>
                </a:lnTo>
                <a:lnTo>
                  <a:pt x="2462590" y="4900865"/>
                </a:lnTo>
                <a:lnTo>
                  <a:pt x="2509551" y="4900446"/>
                </a:lnTo>
                <a:lnTo>
                  <a:pt x="2556631" y="4899139"/>
                </a:lnTo>
                <a:lnTo>
                  <a:pt x="2603819" y="4896938"/>
                </a:lnTo>
                <a:lnTo>
                  <a:pt x="2651105" y="4893836"/>
                </a:lnTo>
                <a:lnTo>
                  <a:pt x="2698479" y="4889828"/>
                </a:lnTo>
                <a:lnTo>
                  <a:pt x="2745931" y="4884905"/>
                </a:lnTo>
                <a:lnTo>
                  <a:pt x="2793451" y="4879063"/>
                </a:lnTo>
                <a:lnTo>
                  <a:pt x="2841027" y="4872295"/>
                </a:lnTo>
                <a:lnTo>
                  <a:pt x="2888650" y="4864595"/>
                </a:lnTo>
                <a:lnTo>
                  <a:pt x="2936309" y="4855956"/>
                </a:lnTo>
                <a:lnTo>
                  <a:pt x="2983994" y="4846371"/>
                </a:lnTo>
                <a:lnTo>
                  <a:pt x="3031695" y="4835836"/>
                </a:lnTo>
                <a:lnTo>
                  <a:pt x="3079187" y="4824394"/>
                </a:lnTo>
                <a:lnTo>
                  <a:pt x="3126248" y="4812104"/>
                </a:lnTo>
                <a:lnTo>
                  <a:pt x="3172872" y="4798976"/>
                </a:lnTo>
                <a:lnTo>
                  <a:pt x="3219051" y="4785020"/>
                </a:lnTo>
                <a:lnTo>
                  <a:pt x="3264779" y="4770247"/>
                </a:lnTo>
                <a:lnTo>
                  <a:pt x="3310051" y="4754667"/>
                </a:lnTo>
                <a:lnTo>
                  <a:pt x="3354858" y="4738289"/>
                </a:lnTo>
                <a:lnTo>
                  <a:pt x="3399196" y="4721124"/>
                </a:lnTo>
                <a:lnTo>
                  <a:pt x="3443057" y="4703183"/>
                </a:lnTo>
                <a:lnTo>
                  <a:pt x="3486434" y="4684475"/>
                </a:lnTo>
                <a:lnTo>
                  <a:pt x="3529323" y="4665011"/>
                </a:lnTo>
                <a:lnTo>
                  <a:pt x="3571715" y="4644801"/>
                </a:lnTo>
                <a:lnTo>
                  <a:pt x="3613604" y="4623855"/>
                </a:lnTo>
                <a:lnTo>
                  <a:pt x="3654984" y="4602184"/>
                </a:lnTo>
                <a:lnTo>
                  <a:pt x="3695849" y="4579797"/>
                </a:lnTo>
                <a:lnTo>
                  <a:pt x="3736192" y="4556705"/>
                </a:lnTo>
                <a:lnTo>
                  <a:pt x="3776006" y="4532919"/>
                </a:lnTo>
                <a:lnTo>
                  <a:pt x="3815286" y="4508447"/>
                </a:lnTo>
                <a:lnTo>
                  <a:pt x="3854023" y="4483302"/>
                </a:lnTo>
                <a:lnTo>
                  <a:pt x="3892213" y="4457492"/>
                </a:lnTo>
                <a:lnTo>
                  <a:pt x="3929848" y="4431028"/>
                </a:lnTo>
                <a:lnTo>
                  <a:pt x="3966922" y="4403920"/>
                </a:lnTo>
                <a:lnTo>
                  <a:pt x="4003429" y="4376179"/>
                </a:lnTo>
                <a:lnTo>
                  <a:pt x="4039362" y="4347815"/>
                </a:lnTo>
                <a:lnTo>
                  <a:pt x="4074714" y="4318837"/>
                </a:lnTo>
                <a:lnTo>
                  <a:pt x="4109479" y="4289257"/>
                </a:lnTo>
                <a:lnTo>
                  <a:pt x="4143651" y="4259084"/>
                </a:lnTo>
                <a:lnTo>
                  <a:pt x="4177223" y="4228329"/>
                </a:lnTo>
                <a:lnTo>
                  <a:pt x="4210189" y="4197001"/>
                </a:lnTo>
                <a:lnTo>
                  <a:pt x="4242542" y="4165112"/>
                </a:lnTo>
                <a:lnTo>
                  <a:pt x="4274275" y="4132671"/>
                </a:lnTo>
                <a:lnTo>
                  <a:pt x="4305383" y="4099688"/>
                </a:lnTo>
                <a:lnTo>
                  <a:pt x="4335858" y="4066174"/>
                </a:lnTo>
                <a:lnTo>
                  <a:pt x="4365694" y="4032139"/>
                </a:lnTo>
                <a:lnTo>
                  <a:pt x="4394885" y="3997593"/>
                </a:lnTo>
                <a:lnTo>
                  <a:pt x="4423424" y="3962547"/>
                </a:lnTo>
                <a:lnTo>
                  <a:pt x="4451305" y="3927010"/>
                </a:lnTo>
                <a:lnTo>
                  <a:pt x="4478521" y="3890993"/>
                </a:lnTo>
                <a:lnTo>
                  <a:pt x="4505066" y="3854507"/>
                </a:lnTo>
                <a:lnTo>
                  <a:pt x="4530933" y="3817560"/>
                </a:lnTo>
                <a:lnTo>
                  <a:pt x="4556115" y="3780164"/>
                </a:lnTo>
                <a:lnTo>
                  <a:pt x="4580607" y="3742329"/>
                </a:lnTo>
                <a:lnTo>
                  <a:pt x="4604402" y="3704065"/>
                </a:lnTo>
                <a:lnTo>
                  <a:pt x="4627493" y="3665382"/>
                </a:lnTo>
                <a:lnTo>
                  <a:pt x="4649874" y="3626290"/>
                </a:lnTo>
                <a:lnTo>
                  <a:pt x="4671538" y="3586801"/>
                </a:lnTo>
                <a:lnTo>
                  <a:pt x="4692479" y="3546923"/>
                </a:lnTo>
                <a:lnTo>
                  <a:pt x="4712690" y="3506667"/>
                </a:lnTo>
                <a:lnTo>
                  <a:pt x="4732165" y="3466043"/>
                </a:lnTo>
                <a:lnTo>
                  <a:pt x="4750897" y="3425062"/>
                </a:lnTo>
                <a:lnTo>
                  <a:pt x="4768880" y="3383734"/>
                </a:lnTo>
                <a:lnTo>
                  <a:pt x="4786108" y="3342069"/>
                </a:lnTo>
                <a:lnTo>
                  <a:pt x="4802573" y="3300077"/>
                </a:lnTo>
                <a:lnTo>
                  <a:pt x="4818270" y="3257769"/>
                </a:lnTo>
                <a:lnTo>
                  <a:pt x="4833192" y="3215154"/>
                </a:lnTo>
                <a:lnTo>
                  <a:pt x="4847332" y="3172244"/>
                </a:lnTo>
                <a:lnTo>
                  <a:pt x="4860684" y="3129047"/>
                </a:lnTo>
                <a:lnTo>
                  <a:pt x="4873241" y="3085575"/>
                </a:lnTo>
                <a:lnTo>
                  <a:pt x="4884998" y="3041837"/>
                </a:lnTo>
                <a:lnTo>
                  <a:pt x="4895947" y="2997844"/>
                </a:lnTo>
                <a:lnTo>
                  <a:pt x="4906081" y="2953607"/>
                </a:lnTo>
                <a:lnTo>
                  <a:pt x="4915396" y="2909134"/>
                </a:lnTo>
                <a:lnTo>
                  <a:pt x="4923883" y="2864437"/>
                </a:lnTo>
                <a:lnTo>
                  <a:pt x="4931537" y="2819526"/>
                </a:lnTo>
                <a:lnTo>
                  <a:pt x="4938351" y="2774411"/>
                </a:lnTo>
                <a:lnTo>
                  <a:pt x="4944318" y="2729102"/>
                </a:lnTo>
                <a:lnTo>
                  <a:pt x="4949432" y="2683609"/>
                </a:lnTo>
                <a:lnTo>
                  <a:pt x="4953687" y="2637943"/>
                </a:lnTo>
                <a:lnTo>
                  <a:pt x="4957076" y="2592114"/>
                </a:lnTo>
                <a:lnTo>
                  <a:pt x="4959593" y="2546132"/>
                </a:lnTo>
                <a:lnTo>
                  <a:pt x="4961230" y="2500007"/>
                </a:lnTo>
                <a:lnTo>
                  <a:pt x="4961983" y="2453750"/>
                </a:lnTo>
                <a:lnTo>
                  <a:pt x="4961843" y="2407370"/>
                </a:lnTo>
                <a:lnTo>
                  <a:pt x="4960805" y="2360878"/>
                </a:lnTo>
                <a:lnTo>
                  <a:pt x="4958862" y="2314285"/>
                </a:lnTo>
                <a:lnTo>
                  <a:pt x="4956007" y="2267600"/>
                </a:lnTo>
                <a:lnTo>
                  <a:pt x="4952235" y="2220834"/>
                </a:lnTo>
                <a:lnTo>
                  <a:pt x="4947539" y="2173997"/>
                </a:lnTo>
                <a:lnTo>
                  <a:pt x="4941911" y="2127098"/>
                </a:lnTo>
                <a:lnTo>
                  <a:pt x="4935347" y="2080149"/>
                </a:lnTo>
                <a:lnTo>
                  <a:pt x="4927838" y="2033160"/>
                </a:lnTo>
                <a:lnTo>
                  <a:pt x="4919380" y="1986141"/>
                </a:lnTo>
                <a:lnTo>
                  <a:pt x="4909964" y="1939101"/>
                </a:lnTo>
                <a:lnTo>
                  <a:pt x="4899585" y="1892052"/>
                </a:lnTo>
                <a:lnTo>
                  <a:pt x="4888289" y="1845214"/>
                </a:lnTo>
                <a:lnTo>
                  <a:pt x="4876130" y="1798808"/>
                </a:lnTo>
                <a:lnTo>
                  <a:pt x="4863121" y="1752839"/>
                </a:lnTo>
                <a:lnTo>
                  <a:pt x="4849271" y="1707314"/>
                </a:lnTo>
                <a:lnTo>
                  <a:pt x="4834590" y="1662239"/>
                </a:lnTo>
                <a:lnTo>
                  <a:pt x="4819088" y="1617620"/>
                </a:lnTo>
                <a:lnTo>
                  <a:pt x="4802777" y="1573464"/>
                </a:lnTo>
                <a:lnTo>
                  <a:pt x="4785667" y="1529777"/>
                </a:lnTo>
                <a:lnTo>
                  <a:pt x="4767767" y="1486566"/>
                </a:lnTo>
                <a:lnTo>
                  <a:pt x="4749088" y="1443836"/>
                </a:lnTo>
                <a:lnTo>
                  <a:pt x="4729640" y="1401595"/>
                </a:lnTo>
                <a:lnTo>
                  <a:pt x="4709434" y="1359848"/>
                </a:lnTo>
                <a:lnTo>
                  <a:pt x="4688480" y="1318602"/>
                </a:lnTo>
                <a:lnTo>
                  <a:pt x="4666788" y="1277863"/>
                </a:lnTo>
                <a:lnTo>
                  <a:pt x="4644369" y="1237638"/>
                </a:lnTo>
                <a:lnTo>
                  <a:pt x="4621233" y="1197933"/>
                </a:lnTo>
                <a:lnTo>
                  <a:pt x="4597390" y="1158753"/>
                </a:lnTo>
                <a:lnTo>
                  <a:pt x="4572850" y="1120107"/>
                </a:lnTo>
                <a:lnTo>
                  <a:pt x="4547624" y="1081999"/>
                </a:lnTo>
                <a:lnTo>
                  <a:pt x="4521723" y="1044437"/>
                </a:lnTo>
                <a:lnTo>
                  <a:pt x="4495156" y="1007426"/>
                </a:lnTo>
                <a:lnTo>
                  <a:pt x="4467934" y="970973"/>
                </a:lnTo>
                <a:lnTo>
                  <a:pt x="4440066" y="935085"/>
                </a:lnTo>
                <a:lnTo>
                  <a:pt x="4411565" y="899767"/>
                </a:lnTo>
                <a:lnTo>
                  <a:pt x="4382439" y="865026"/>
                </a:lnTo>
                <a:lnTo>
                  <a:pt x="4352699" y="830869"/>
                </a:lnTo>
                <a:lnTo>
                  <a:pt x="4322355" y="797301"/>
                </a:lnTo>
                <a:lnTo>
                  <a:pt x="4291418" y="764329"/>
                </a:lnTo>
                <a:lnTo>
                  <a:pt x="4259898" y="731960"/>
                </a:lnTo>
                <a:lnTo>
                  <a:pt x="4227806" y="700199"/>
                </a:lnTo>
                <a:lnTo>
                  <a:pt x="4195151" y="669054"/>
                </a:lnTo>
                <a:lnTo>
                  <a:pt x="4161943" y="638530"/>
                </a:lnTo>
                <a:lnTo>
                  <a:pt x="4128195" y="608634"/>
                </a:lnTo>
                <a:lnTo>
                  <a:pt x="4093914" y="579372"/>
                </a:lnTo>
                <a:lnTo>
                  <a:pt x="4059113" y="550750"/>
                </a:lnTo>
                <a:lnTo>
                  <a:pt x="4023801" y="522775"/>
                </a:lnTo>
                <a:lnTo>
                  <a:pt x="3987988" y="495453"/>
                </a:lnTo>
                <a:lnTo>
                  <a:pt x="3951685" y="468791"/>
                </a:lnTo>
                <a:lnTo>
                  <a:pt x="3914903" y="442795"/>
                </a:lnTo>
                <a:lnTo>
                  <a:pt x="3877650" y="417471"/>
                </a:lnTo>
                <a:lnTo>
                  <a:pt x="3839939" y="392825"/>
                </a:lnTo>
                <a:lnTo>
                  <a:pt x="3801778" y="368865"/>
                </a:lnTo>
                <a:lnTo>
                  <a:pt x="3763179" y="345595"/>
                </a:lnTo>
                <a:lnTo>
                  <a:pt x="3724152" y="323023"/>
                </a:lnTo>
                <a:lnTo>
                  <a:pt x="3684707" y="301155"/>
                </a:lnTo>
                <a:lnTo>
                  <a:pt x="3644854" y="279998"/>
                </a:lnTo>
                <a:lnTo>
                  <a:pt x="3604603" y="259557"/>
                </a:lnTo>
                <a:lnTo>
                  <a:pt x="3563966" y="239839"/>
                </a:lnTo>
                <a:lnTo>
                  <a:pt x="3522952" y="220850"/>
                </a:lnTo>
                <a:lnTo>
                  <a:pt x="3481572" y="202597"/>
                </a:lnTo>
                <a:lnTo>
                  <a:pt x="3439835" y="185086"/>
                </a:lnTo>
                <a:lnTo>
                  <a:pt x="3397753" y="168323"/>
                </a:lnTo>
                <a:lnTo>
                  <a:pt x="3355335" y="152315"/>
                </a:lnTo>
                <a:lnTo>
                  <a:pt x="3312592" y="137069"/>
                </a:lnTo>
                <a:lnTo>
                  <a:pt x="3269534" y="122589"/>
                </a:lnTo>
                <a:lnTo>
                  <a:pt x="3226172" y="108883"/>
                </a:lnTo>
                <a:lnTo>
                  <a:pt x="3182516" y="95958"/>
                </a:lnTo>
                <a:lnTo>
                  <a:pt x="3138575" y="83818"/>
                </a:lnTo>
                <a:lnTo>
                  <a:pt x="3094362" y="72472"/>
                </a:lnTo>
                <a:lnTo>
                  <a:pt x="3049884" y="61925"/>
                </a:lnTo>
                <a:lnTo>
                  <a:pt x="3005154" y="52183"/>
                </a:lnTo>
                <a:lnTo>
                  <a:pt x="2960182" y="43253"/>
                </a:lnTo>
                <a:lnTo>
                  <a:pt x="2914977" y="35141"/>
                </a:lnTo>
                <a:lnTo>
                  <a:pt x="2869550" y="27854"/>
                </a:lnTo>
                <a:lnTo>
                  <a:pt x="2823911" y="21397"/>
                </a:lnTo>
                <a:lnTo>
                  <a:pt x="2778071" y="15778"/>
                </a:lnTo>
                <a:lnTo>
                  <a:pt x="2732040" y="11002"/>
                </a:lnTo>
                <a:lnTo>
                  <a:pt x="2685828" y="7077"/>
                </a:lnTo>
                <a:lnTo>
                  <a:pt x="2639446" y="4007"/>
                </a:lnTo>
                <a:lnTo>
                  <a:pt x="2592903" y="1800"/>
                </a:lnTo>
                <a:lnTo>
                  <a:pt x="2546211" y="462"/>
                </a:lnTo>
                <a:lnTo>
                  <a:pt x="2499379" y="0"/>
                </a:lnTo>
                <a:lnTo>
                  <a:pt x="2452419" y="418"/>
                </a:lnTo>
                <a:lnTo>
                  <a:pt x="2405339" y="1725"/>
                </a:lnTo>
                <a:lnTo>
                  <a:pt x="2358151" y="3927"/>
                </a:lnTo>
                <a:lnTo>
                  <a:pt x="2310864" y="7029"/>
                </a:lnTo>
                <a:lnTo>
                  <a:pt x="2263490" y="11037"/>
                </a:lnTo>
                <a:lnTo>
                  <a:pt x="2216038" y="15960"/>
                </a:lnTo>
                <a:lnTo>
                  <a:pt x="2168519" y="21802"/>
                </a:lnTo>
                <a:lnTo>
                  <a:pt x="2120943" y="28570"/>
                </a:lnTo>
                <a:lnTo>
                  <a:pt x="2073320" y="36270"/>
                </a:lnTo>
                <a:lnTo>
                  <a:pt x="2025661" y="44910"/>
                </a:lnTo>
                <a:lnTo>
                  <a:pt x="1977975" y="54494"/>
                </a:lnTo>
                <a:lnTo>
                  <a:pt x="1930275" y="65030"/>
                </a:lnTo>
                <a:close/>
              </a:path>
            </a:pathLst>
          </a:custGeom>
          <a:ln w="95250">
            <a:solidFill>
              <a:schemeClr val="bg1"/>
            </a:solidFill>
          </a:ln>
        </p:spPr>
        <p:txBody>
          <a:bodyPr wrap="square" lIns="0" tIns="0" rIns="0" bIns="0" rtlCol="0"/>
          <a:lstStyle/>
          <a:p>
            <a:endParaRPr dirty="0"/>
          </a:p>
        </p:txBody>
      </p:sp>
      <p:sp>
        <p:nvSpPr>
          <p:cNvPr id="20" name="object 2">
            <a:extLst>
              <a:ext uri="{FF2B5EF4-FFF2-40B4-BE49-F238E27FC236}">
                <a16:creationId xmlns:a16="http://schemas.microsoft.com/office/drawing/2014/main" id="{026D7DCC-1A13-9BE6-942B-4D18035A1AAE}"/>
              </a:ext>
              <a:ext uri="{C183D7F6-B498-43B3-948B-1728B52AA6E4}">
                <adec:decorative xmlns:adec="http://schemas.microsoft.com/office/drawing/2017/decorative" val="1"/>
              </a:ext>
            </a:extLst>
          </p:cNvPr>
          <p:cNvSpPr/>
          <p:nvPr/>
        </p:nvSpPr>
        <p:spPr>
          <a:xfrm>
            <a:off x="9339429" y="5867400"/>
            <a:ext cx="2368550" cy="2326640"/>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chemeClr val="bg1"/>
            </a:solidFill>
            <a:miter lim="800000"/>
          </a:ln>
        </p:spPr>
        <p:txBody>
          <a:bodyPr wrap="square" lIns="0" tIns="0" rIns="0" bIns="0" rtlCol="0"/>
          <a:lstStyle/>
          <a:p>
            <a:endParaRPr dirty="0"/>
          </a:p>
        </p:txBody>
      </p:sp>
      <p:pic>
        <p:nvPicPr>
          <p:cNvPr id="21" name="Picture 20" descr="NorQuest College logo">
            <a:extLst>
              <a:ext uri="{FF2B5EF4-FFF2-40B4-BE49-F238E27FC236}">
                <a16:creationId xmlns:a16="http://schemas.microsoft.com/office/drawing/2014/main" id="{31C129AC-3231-93B8-2CD5-4C58E7D210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9404" y="449440"/>
            <a:ext cx="2099974" cy="521887"/>
          </a:xfrm>
          <a:prstGeom prst="rect">
            <a:avLst/>
          </a:prstGeom>
        </p:spPr>
      </p:pic>
    </p:spTree>
    <p:extLst>
      <p:ext uri="{BB962C8B-B14F-4D97-AF65-F5344CB8AC3E}">
        <p14:creationId xmlns:p14="http://schemas.microsoft.com/office/powerpoint/2010/main" val="1124808522"/>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harts and Graphs v2">
    <p:bg>
      <p:bgRef idx="1001">
        <a:schemeClr val="bg1"/>
      </p:bgRef>
    </p:bg>
    <p:spTree>
      <p:nvGrpSpPr>
        <p:cNvPr id="1" name=""/>
        <p:cNvGrpSpPr/>
        <p:nvPr/>
      </p:nvGrpSpPr>
      <p:grpSpPr>
        <a:xfrm>
          <a:off x="0" y="0"/>
          <a:ext cx="0" cy="0"/>
          <a:chOff x="0" y="0"/>
          <a:chExt cx="0" cy="0"/>
        </a:xfrm>
      </p:grpSpPr>
      <p:grpSp>
        <p:nvGrpSpPr>
          <p:cNvPr id="61" name="Google Shape;2972;p46" descr="Icon showing a generic bar graph with an arror pointing upwards in a gentle slope." title="Icon">
            <a:extLst>
              <a:ext uri="{FF2B5EF4-FFF2-40B4-BE49-F238E27FC236}">
                <a16:creationId xmlns:a16="http://schemas.microsoft.com/office/drawing/2014/main" id="{6E643FCE-3E6A-804E-BE15-58F350DE7796}"/>
              </a:ext>
            </a:extLst>
          </p:cNvPr>
          <p:cNvGrpSpPr/>
          <p:nvPr/>
        </p:nvGrpSpPr>
        <p:grpSpPr>
          <a:xfrm>
            <a:off x="2197983" y="1926207"/>
            <a:ext cx="1014230" cy="1013444"/>
            <a:chOff x="3545301" y="2423523"/>
            <a:chExt cx="358134" cy="356637"/>
          </a:xfrm>
          <a:solidFill>
            <a:schemeClr val="tx2"/>
          </a:solidFill>
        </p:grpSpPr>
        <p:sp>
          <p:nvSpPr>
            <p:cNvPr id="62" name="Google Shape;2973;p46">
              <a:extLst>
                <a:ext uri="{FF2B5EF4-FFF2-40B4-BE49-F238E27FC236}">
                  <a16:creationId xmlns:a16="http://schemas.microsoft.com/office/drawing/2014/main" id="{BF2EEA46-EFB5-324E-90EF-488420D16989}"/>
                </a:ext>
              </a:extLst>
            </p:cNvPr>
            <p:cNvSpPr/>
            <p:nvPr/>
          </p:nvSpPr>
          <p:spPr>
            <a:xfrm>
              <a:off x="3545301" y="2633630"/>
              <a:ext cx="64600" cy="146531"/>
            </a:xfrm>
            <a:custGeom>
              <a:avLst/>
              <a:gdLst/>
              <a:ahLst/>
              <a:cxnLst/>
              <a:rect l="l" t="t" r="r" b="b"/>
              <a:pathLst>
                <a:path w="2460" h="5580" extrusionOk="0">
                  <a:moveTo>
                    <a:pt x="354" y="0"/>
                  </a:moveTo>
                  <a:cubicBezTo>
                    <a:pt x="153" y="0"/>
                    <a:pt x="0" y="154"/>
                    <a:pt x="0" y="345"/>
                  </a:cubicBezTo>
                  <a:lnTo>
                    <a:pt x="0" y="5580"/>
                  </a:lnTo>
                  <a:lnTo>
                    <a:pt x="2460" y="5580"/>
                  </a:lnTo>
                  <a:lnTo>
                    <a:pt x="2460" y="345"/>
                  </a:lnTo>
                  <a:cubicBezTo>
                    <a:pt x="2460" y="154"/>
                    <a:pt x="2306" y="0"/>
                    <a:pt x="211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n-lt"/>
                <a:cs typeface="Arial"/>
                <a:sym typeface="Arial"/>
              </a:endParaRPr>
            </a:p>
          </p:txBody>
        </p:sp>
        <p:sp>
          <p:nvSpPr>
            <p:cNvPr id="63" name="Google Shape;2974;p46">
              <a:extLst>
                <a:ext uri="{FF2B5EF4-FFF2-40B4-BE49-F238E27FC236}">
                  <a16:creationId xmlns:a16="http://schemas.microsoft.com/office/drawing/2014/main" id="{D9B47200-02B2-8746-9CF3-093984266613}"/>
                </a:ext>
              </a:extLst>
            </p:cNvPr>
            <p:cNvSpPr/>
            <p:nvPr/>
          </p:nvSpPr>
          <p:spPr>
            <a:xfrm>
              <a:off x="3545301" y="2633630"/>
              <a:ext cx="30934" cy="146531"/>
            </a:xfrm>
            <a:custGeom>
              <a:avLst/>
              <a:gdLst/>
              <a:ahLst/>
              <a:cxnLst/>
              <a:rect l="l" t="t" r="r" b="b"/>
              <a:pathLst>
                <a:path w="1178" h="5580" extrusionOk="0">
                  <a:moveTo>
                    <a:pt x="354" y="0"/>
                  </a:moveTo>
                  <a:cubicBezTo>
                    <a:pt x="153" y="0"/>
                    <a:pt x="0" y="154"/>
                    <a:pt x="0" y="345"/>
                  </a:cubicBezTo>
                  <a:lnTo>
                    <a:pt x="0" y="5580"/>
                  </a:lnTo>
                  <a:lnTo>
                    <a:pt x="833" y="5580"/>
                  </a:lnTo>
                  <a:lnTo>
                    <a:pt x="833" y="345"/>
                  </a:lnTo>
                  <a:cubicBezTo>
                    <a:pt x="833" y="154"/>
                    <a:pt x="986" y="0"/>
                    <a:pt x="117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n-lt"/>
                <a:cs typeface="Arial"/>
                <a:sym typeface="Arial"/>
              </a:endParaRPr>
            </a:p>
          </p:txBody>
        </p:sp>
        <p:sp>
          <p:nvSpPr>
            <p:cNvPr id="64" name="Google Shape;2975;p46">
              <a:extLst>
                <a:ext uri="{FF2B5EF4-FFF2-40B4-BE49-F238E27FC236}">
                  <a16:creationId xmlns:a16="http://schemas.microsoft.com/office/drawing/2014/main" id="{CEFAB8CE-CAF7-E149-8B14-A4A2EB1F93A3}"/>
                </a:ext>
              </a:extLst>
            </p:cNvPr>
            <p:cNvSpPr/>
            <p:nvPr/>
          </p:nvSpPr>
          <p:spPr>
            <a:xfrm>
              <a:off x="3643041" y="2597181"/>
              <a:ext cx="64888" cy="182980"/>
            </a:xfrm>
            <a:custGeom>
              <a:avLst/>
              <a:gdLst/>
              <a:ahLst/>
              <a:cxnLst/>
              <a:rect l="l" t="t" r="r" b="b"/>
              <a:pathLst>
                <a:path w="2471" h="6968" extrusionOk="0">
                  <a:moveTo>
                    <a:pt x="355" y="1"/>
                  </a:moveTo>
                  <a:cubicBezTo>
                    <a:pt x="164" y="10"/>
                    <a:pt x="1" y="163"/>
                    <a:pt x="1" y="355"/>
                  </a:cubicBezTo>
                  <a:lnTo>
                    <a:pt x="1" y="6968"/>
                  </a:lnTo>
                  <a:lnTo>
                    <a:pt x="2470" y="6968"/>
                  </a:lnTo>
                  <a:lnTo>
                    <a:pt x="2470" y="355"/>
                  </a:lnTo>
                  <a:cubicBezTo>
                    <a:pt x="2460" y="163"/>
                    <a:pt x="2307" y="10"/>
                    <a:pt x="211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n-lt"/>
                <a:cs typeface="Arial"/>
                <a:sym typeface="Arial"/>
              </a:endParaRPr>
            </a:p>
          </p:txBody>
        </p:sp>
        <p:sp>
          <p:nvSpPr>
            <p:cNvPr id="65" name="Google Shape;2976;p46">
              <a:extLst>
                <a:ext uri="{FF2B5EF4-FFF2-40B4-BE49-F238E27FC236}">
                  <a16:creationId xmlns:a16="http://schemas.microsoft.com/office/drawing/2014/main" id="{779B3858-674E-B541-B63C-CA899FA700A5}"/>
                </a:ext>
              </a:extLst>
            </p:cNvPr>
            <p:cNvSpPr/>
            <p:nvPr/>
          </p:nvSpPr>
          <p:spPr>
            <a:xfrm>
              <a:off x="3643041" y="2597181"/>
              <a:ext cx="30961" cy="182980"/>
            </a:xfrm>
            <a:custGeom>
              <a:avLst/>
              <a:gdLst/>
              <a:ahLst/>
              <a:cxnLst/>
              <a:rect l="l" t="t" r="r" b="b"/>
              <a:pathLst>
                <a:path w="1179" h="6968" extrusionOk="0">
                  <a:moveTo>
                    <a:pt x="355" y="1"/>
                  </a:moveTo>
                  <a:cubicBezTo>
                    <a:pt x="154" y="10"/>
                    <a:pt x="1" y="163"/>
                    <a:pt x="1" y="355"/>
                  </a:cubicBezTo>
                  <a:lnTo>
                    <a:pt x="1" y="6968"/>
                  </a:lnTo>
                  <a:lnTo>
                    <a:pt x="824" y="6968"/>
                  </a:lnTo>
                  <a:lnTo>
                    <a:pt x="824" y="355"/>
                  </a:lnTo>
                  <a:cubicBezTo>
                    <a:pt x="824" y="163"/>
                    <a:pt x="977" y="10"/>
                    <a:pt x="11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n-lt"/>
                <a:cs typeface="Arial"/>
                <a:sym typeface="Arial"/>
              </a:endParaRPr>
            </a:p>
          </p:txBody>
        </p:sp>
        <p:sp>
          <p:nvSpPr>
            <p:cNvPr id="66" name="Google Shape;2977;p46">
              <a:extLst>
                <a:ext uri="{FF2B5EF4-FFF2-40B4-BE49-F238E27FC236}">
                  <a16:creationId xmlns:a16="http://schemas.microsoft.com/office/drawing/2014/main" id="{3CE081ED-36E3-E544-8349-0153829ECF34}"/>
                </a:ext>
              </a:extLst>
            </p:cNvPr>
            <p:cNvSpPr/>
            <p:nvPr/>
          </p:nvSpPr>
          <p:spPr>
            <a:xfrm>
              <a:off x="3740807" y="2560994"/>
              <a:ext cx="65125" cy="219166"/>
            </a:xfrm>
            <a:custGeom>
              <a:avLst/>
              <a:gdLst/>
              <a:ahLst/>
              <a:cxnLst/>
              <a:rect l="l" t="t" r="r" b="b"/>
              <a:pathLst>
                <a:path w="2480" h="8346" extrusionOk="0">
                  <a:moveTo>
                    <a:pt x="355" y="1"/>
                  </a:moveTo>
                  <a:cubicBezTo>
                    <a:pt x="163" y="1"/>
                    <a:pt x="10" y="163"/>
                    <a:pt x="1" y="355"/>
                  </a:cubicBezTo>
                  <a:lnTo>
                    <a:pt x="1" y="8346"/>
                  </a:lnTo>
                  <a:lnTo>
                    <a:pt x="2479" y="8346"/>
                  </a:lnTo>
                  <a:lnTo>
                    <a:pt x="2479" y="355"/>
                  </a:lnTo>
                  <a:cubicBezTo>
                    <a:pt x="2470" y="154"/>
                    <a:pt x="2307" y="1"/>
                    <a:pt x="211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n-lt"/>
                <a:cs typeface="Arial"/>
                <a:sym typeface="Arial"/>
              </a:endParaRPr>
            </a:p>
          </p:txBody>
        </p:sp>
        <p:sp>
          <p:nvSpPr>
            <p:cNvPr id="67" name="Google Shape;2978;p46">
              <a:extLst>
                <a:ext uri="{FF2B5EF4-FFF2-40B4-BE49-F238E27FC236}">
                  <a16:creationId xmlns:a16="http://schemas.microsoft.com/office/drawing/2014/main" id="{5757BE57-5A51-6349-A802-D6B301D5AAB6}"/>
                </a:ext>
              </a:extLst>
            </p:cNvPr>
            <p:cNvSpPr/>
            <p:nvPr/>
          </p:nvSpPr>
          <p:spPr>
            <a:xfrm>
              <a:off x="3740807" y="2560994"/>
              <a:ext cx="30934" cy="219166"/>
            </a:xfrm>
            <a:custGeom>
              <a:avLst/>
              <a:gdLst/>
              <a:ahLst/>
              <a:cxnLst/>
              <a:rect l="l" t="t" r="r" b="b"/>
              <a:pathLst>
                <a:path w="1178" h="8346" extrusionOk="0">
                  <a:moveTo>
                    <a:pt x="355" y="1"/>
                  </a:moveTo>
                  <a:cubicBezTo>
                    <a:pt x="163" y="1"/>
                    <a:pt x="10" y="163"/>
                    <a:pt x="1" y="355"/>
                  </a:cubicBezTo>
                  <a:lnTo>
                    <a:pt x="1" y="8346"/>
                  </a:lnTo>
                  <a:lnTo>
                    <a:pt x="824" y="8346"/>
                  </a:lnTo>
                  <a:lnTo>
                    <a:pt x="824" y="355"/>
                  </a:lnTo>
                  <a:cubicBezTo>
                    <a:pt x="833" y="163"/>
                    <a:pt x="986" y="1"/>
                    <a:pt x="11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n-lt"/>
                <a:cs typeface="Arial"/>
                <a:sym typeface="Arial"/>
              </a:endParaRPr>
            </a:p>
          </p:txBody>
        </p:sp>
        <p:sp>
          <p:nvSpPr>
            <p:cNvPr id="68" name="Google Shape;2979;p46">
              <a:extLst>
                <a:ext uri="{FF2B5EF4-FFF2-40B4-BE49-F238E27FC236}">
                  <a16:creationId xmlns:a16="http://schemas.microsoft.com/office/drawing/2014/main" id="{B798A260-397C-5149-8A65-2445E9FAB940}"/>
                </a:ext>
              </a:extLst>
            </p:cNvPr>
            <p:cNvSpPr/>
            <p:nvPr/>
          </p:nvSpPr>
          <p:spPr>
            <a:xfrm>
              <a:off x="3838573" y="2524808"/>
              <a:ext cx="64862" cy="255352"/>
            </a:xfrm>
            <a:custGeom>
              <a:avLst/>
              <a:gdLst/>
              <a:ahLst/>
              <a:cxnLst/>
              <a:rect l="l" t="t" r="r" b="b"/>
              <a:pathLst>
                <a:path w="2470" h="9724" extrusionOk="0">
                  <a:moveTo>
                    <a:pt x="355" y="0"/>
                  </a:moveTo>
                  <a:cubicBezTo>
                    <a:pt x="163" y="0"/>
                    <a:pt x="10" y="163"/>
                    <a:pt x="1" y="355"/>
                  </a:cubicBezTo>
                  <a:lnTo>
                    <a:pt x="1" y="9724"/>
                  </a:lnTo>
                  <a:lnTo>
                    <a:pt x="2470" y="9724"/>
                  </a:lnTo>
                  <a:lnTo>
                    <a:pt x="2470" y="355"/>
                  </a:lnTo>
                  <a:cubicBezTo>
                    <a:pt x="2470" y="163"/>
                    <a:pt x="2307" y="0"/>
                    <a:pt x="211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n-lt"/>
                <a:cs typeface="Arial"/>
                <a:sym typeface="Arial"/>
              </a:endParaRPr>
            </a:p>
          </p:txBody>
        </p:sp>
        <p:sp>
          <p:nvSpPr>
            <p:cNvPr id="69" name="Google Shape;2980;p46">
              <a:extLst>
                <a:ext uri="{FF2B5EF4-FFF2-40B4-BE49-F238E27FC236}">
                  <a16:creationId xmlns:a16="http://schemas.microsoft.com/office/drawing/2014/main" id="{A2231C29-0877-9842-B42D-822531F5C6F1}"/>
                </a:ext>
              </a:extLst>
            </p:cNvPr>
            <p:cNvSpPr/>
            <p:nvPr/>
          </p:nvSpPr>
          <p:spPr>
            <a:xfrm>
              <a:off x="3838835" y="2524808"/>
              <a:ext cx="30934" cy="255352"/>
            </a:xfrm>
            <a:custGeom>
              <a:avLst/>
              <a:gdLst/>
              <a:ahLst/>
              <a:cxnLst/>
              <a:rect l="l" t="t" r="r" b="b"/>
              <a:pathLst>
                <a:path w="1178" h="9724" extrusionOk="0">
                  <a:moveTo>
                    <a:pt x="354" y="0"/>
                  </a:moveTo>
                  <a:cubicBezTo>
                    <a:pt x="153" y="0"/>
                    <a:pt x="0" y="163"/>
                    <a:pt x="0" y="355"/>
                  </a:cubicBezTo>
                  <a:lnTo>
                    <a:pt x="0" y="9724"/>
                  </a:lnTo>
                  <a:lnTo>
                    <a:pt x="823" y="9724"/>
                  </a:lnTo>
                  <a:lnTo>
                    <a:pt x="823" y="355"/>
                  </a:lnTo>
                  <a:cubicBezTo>
                    <a:pt x="823" y="154"/>
                    <a:pt x="976" y="0"/>
                    <a:pt x="117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n-lt"/>
                <a:cs typeface="Arial"/>
                <a:sym typeface="Arial"/>
              </a:endParaRPr>
            </a:p>
          </p:txBody>
        </p:sp>
        <p:sp>
          <p:nvSpPr>
            <p:cNvPr id="70" name="Google Shape;2981;p46">
              <a:extLst>
                <a:ext uri="{FF2B5EF4-FFF2-40B4-BE49-F238E27FC236}">
                  <a16:creationId xmlns:a16="http://schemas.microsoft.com/office/drawing/2014/main" id="{E1FF9845-9A38-BE41-B8F9-F19A51CC37FC}"/>
                </a:ext>
              </a:extLst>
            </p:cNvPr>
            <p:cNvSpPr/>
            <p:nvPr/>
          </p:nvSpPr>
          <p:spPr>
            <a:xfrm>
              <a:off x="3560873" y="2423523"/>
              <a:ext cx="332767" cy="134241"/>
            </a:xfrm>
            <a:custGeom>
              <a:avLst/>
              <a:gdLst/>
              <a:ahLst/>
              <a:cxnLst/>
              <a:rect l="l" t="t" r="r" b="b"/>
              <a:pathLst>
                <a:path w="12672" h="5112" extrusionOk="0">
                  <a:moveTo>
                    <a:pt x="10171" y="0"/>
                  </a:moveTo>
                  <a:cubicBezTo>
                    <a:pt x="9996" y="0"/>
                    <a:pt x="9889" y="205"/>
                    <a:pt x="9992" y="355"/>
                  </a:cubicBezTo>
                  <a:lnTo>
                    <a:pt x="10355" y="872"/>
                  </a:lnTo>
                  <a:cubicBezTo>
                    <a:pt x="9140" y="1599"/>
                    <a:pt x="5274" y="3628"/>
                    <a:pt x="0" y="3628"/>
                  </a:cubicBezTo>
                  <a:lnTo>
                    <a:pt x="0" y="5111"/>
                  </a:lnTo>
                  <a:cubicBezTo>
                    <a:pt x="2871" y="5102"/>
                    <a:pt x="5714" y="4547"/>
                    <a:pt x="8374" y="3484"/>
                  </a:cubicBezTo>
                  <a:cubicBezTo>
                    <a:pt x="9351" y="3092"/>
                    <a:pt x="10298" y="2633"/>
                    <a:pt x="11207" y="2087"/>
                  </a:cubicBezTo>
                  <a:lnTo>
                    <a:pt x="11523" y="2546"/>
                  </a:lnTo>
                  <a:cubicBezTo>
                    <a:pt x="11568" y="2612"/>
                    <a:pt x="11636" y="2642"/>
                    <a:pt x="11703" y="2642"/>
                  </a:cubicBezTo>
                  <a:cubicBezTo>
                    <a:pt x="11793" y="2642"/>
                    <a:pt x="11883" y="2588"/>
                    <a:pt x="11915" y="2489"/>
                  </a:cubicBezTo>
                  <a:lnTo>
                    <a:pt x="12624" y="374"/>
                  </a:lnTo>
                  <a:cubicBezTo>
                    <a:pt x="12671" y="230"/>
                    <a:pt x="12566" y="77"/>
                    <a:pt x="12413" y="77"/>
                  </a:cubicBezTo>
                  <a:lnTo>
                    <a:pt x="10183" y="1"/>
                  </a:lnTo>
                  <a:cubicBezTo>
                    <a:pt x="10179" y="0"/>
                    <a:pt x="10175" y="0"/>
                    <a:pt x="101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mn-lt"/>
                <a:cs typeface="Arial"/>
                <a:sym typeface="Arial"/>
              </a:endParaRPr>
            </a:p>
          </p:txBody>
        </p:sp>
      </p:grpSp>
      <p:grpSp>
        <p:nvGrpSpPr>
          <p:cNvPr id="71" name="Google Shape;17407;p93" descr="Icon of an arrow hitting a bullseye target" title="Icon">
            <a:extLst>
              <a:ext uri="{FF2B5EF4-FFF2-40B4-BE49-F238E27FC236}">
                <a16:creationId xmlns:a16="http://schemas.microsoft.com/office/drawing/2014/main" id="{5FA35A40-FFC7-2C47-8ED6-F1C5016AC4D4}"/>
              </a:ext>
            </a:extLst>
          </p:cNvPr>
          <p:cNvGrpSpPr/>
          <p:nvPr/>
        </p:nvGrpSpPr>
        <p:grpSpPr>
          <a:xfrm>
            <a:off x="5410200" y="1788661"/>
            <a:ext cx="1295400" cy="1288537"/>
            <a:chOff x="3246251" y="2895245"/>
            <a:chExt cx="375791" cy="373800"/>
          </a:xfrm>
        </p:grpSpPr>
        <p:sp>
          <p:nvSpPr>
            <p:cNvPr id="72" name="Google Shape;17408;p93">
              <a:extLst>
                <a:ext uri="{FF2B5EF4-FFF2-40B4-BE49-F238E27FC236}">
                  <a16:creationId xmlns:a16="http://schemas.microsoft.com/office/drawing/2014/main" id="{DB93EDB2-C070-9642-83FF-0CE0355B76B1}"/>
                </a:ext>
              </a:extLst>
            </p:cNvPr>
            <p:cNvSpPr/>
            <p:nvPr/>
          </p:nvSpPr>
          <p:spPr>
            <a:xfrm>
              <a:off x="3246251" y="2960599"/>
              <a:ext cx="308446" cy="308446"/>
            </a:xfrm>
            <a:custGeom>
              <a:avLst/>
              <a:gdLst/>
              <a:ahLst/>
              <a:cxnLst/>
              <a:rect l="l" t="t" r="r" b="b"/>
              <a:pathLst>
                <a:path w="11766" h="11766" extrusionOk="0">
                  <a:moveTo>
                    <a:pt x="5876" y="1"/>
                  </a:moveTo>
                  <a:cubicBezTo>
                    <a:pt x="2628" y="1"/>
                    <a:pt x="0" y="2628"/>
                    <a:pt x="0" y="5876"/>
                  </a:cubicBezTo>
                  <a:cubicBezTo>
                    <a:pt x="0" y="9138"/>
                    <a:pt x="2628" y="11765"/>
                    <a:pt x="5876" y="11765"/>
                  </a:cubicBezTo>
                  <a:cubicBezTo>
                    <a:pt x="9124" y="11765"/>
                    <a:pt x="11765" y="9138"/>
                    <a:pt x="11765" y="5876"/>
                  </a:cubicBezTo>
                  <a:cubicBezTo>
                    <a:pt x="11765" y="2628"/>
                    <a:pt x="9124" y="1"/>
                    <a:pt x="5876"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73" name="Google Shape;17410;p93">
              <a:extLst>
                <a:ext uri="{FF2B5EF4-FFF2-40B4-BE49-F238E27FC236}">
                  <a16:creationId xmlns:a16="http://schemas.microsoft.com/office/drawing/2014/main" id="{951ACBC2-2A05-2D4F-94B0-68452C5C1A60}"/>
                </a:ext>
              </a:extLst>
            </p:cNvPr>
            <p:cNvSpPr/>
            <p:nvPr/>
          </p:nvSpPr>
          <p:spPr>
            <a:xfrm>
              <a:off x="3529687" y="2895245"/>
              <a:ext cx="92355" cy="89970"/>
            </a:xfrm>
            <a:custGeom>
              <a:avLst/>
              <a:gdLst/>
              <a:ahLst/>
              <a:cxnLst/>
              <a:rect l="l" t="t" r="r" b="b"/>
              <a:pathLst>
                <a:path w="3523" h="3432" extrusionOk="0">
                  <a:moveTo>
                    <a:pt x="2126" y="1"/>
                  </a:moveTo>
                  <a:cubicBezTo>
                    <a:pt x="2069" y="1"/>
                    <a:pt x="2010" y="22"/>
                    <a:pt x="1964" y="68"/>
                  </a:cubicBezTo>
                  <a:lnTo>
                    <a:pt x="217" y="1815"/>
                  </a:lnTo>
                  <a:cubicBezTo>
                    <a:pt x="87" y="1945"/>
                    <a:pt x="1" y="2118"/>
                    <a:pt x="15" y="2306"/>
                  </a:cubicBezTo>
                  <a:lnTo>
                    <a:pt x="1" y="3432"/>
                  </a:lnTo>
                  <a:lnTo>
                    <a:pt x="1127" y="3432"/>
                  </a:lnTo>
                  <a:cubicBezTo>
                    <a:pt x="1314" y="3432"/>
                    <a:pt x="1487" y="3360"/>
                    <a:pt x="1632" y="3230"/>
                  </a:cubicBezTo>
                  <a:lnTo>
                    <a:pt x="3364" y="1483"/>
                  </a:lnTo>
                  <a:cubicBezTo>
                    <a:pt x="3523" y="1339"/>
                    <a:pt x="3422" y="1079"/>
                    <a:pt x="3205" y="1079"/>
                  </a:cubicBezTo>
                  <a:lnTo>
                    <a:pt x="2368" y="1079"/>
                  </a:lnTo>
                  <a:lnTo>
                    <a:pt x="2368" y="242"/>
                  </a:lnTo>
                  <a:cubicBezTo>
                    <a:pt x="2368" y="95"/>
                    <a:pt x="2248" y="1"/>
                    <a:pt x="212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74" name="Google Shape;17412;p93">
              <a:extLst>
                <a:ext uri="{FF2B5EF4-FFF2-40B4-BE49-F238E27FC236}">
                  <a16:creationId xmlns:a16="http://schemas.microsoft.com/office/drawing/2014/main" id="{B8DB0AED-D97D-D945-BCF2-E24743E803EA}"/>
                </a:ext>
              </a:extLst>
            </p:cNvPr>
            <p:cNvSpPr/>
            <p:nvPr/>
          </p:nvSpPr>
          <p:spPr>
            <a:xfrm>
              <a:off x="3283345" y="2997693"/>
              <a:ext cx="234257" cy="234257"/>
            </a:xfrm>
            <a:custGeom>
              <a:avLst/>
              <a:gdLst/>
              <a:ahLst/>
              <a:cxnLst/>
              <a:rect l="l" t="t" r="r" b="b"/>
              <a:pathLst>
                <a:path w="8936" h="8936" extrusionOk="0">
                  <a:moveTo>
                    <a:pt x="4461" y="0"/>
                  </a:moveTo>
                  <a:cubicBezTo>
                    <a:pt x="1992" y="0"/>
                    <a:pt x="0" y="1992"/>
                    <a:pt x="0" y="4461"/>
                  </a:cubicBezTo>
                  <a:cubicBezTo>
                    <a:pt x="0" y="6944"/>
                    <a:pt x="1992" y="8936"/>
                    <a:pt x="4461" y="8936"/>
                  </a:cubicBezTo>
                  <a:cubicBezTo>
                    <a:pt x="6929" y="8936"/>
                    <a:pt x="8936" y="6944"/>
                    <a:pt x="8936" y="4461"/>
                  </a:cubicBezTo>
                  <a:cubicBezTo>
                    <a:pt x="8936" y="1992"/>
                    <a:pt x="6929" y="0"/>
                    <a:pt x="44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75" name="Google Shape;17414;p93">
              <a:extLst>
                <a:ext uri="{FF2B5EF4-FFF2-40B4-BE49-F238E27FC236}">
                  <a16:creationId xmlns:a16="http://schemas.microsoft.com/office/drawing/2014/main" id="{E8DDA0A5-0EEE-7542-8C8A-2A609D0F7455}"/>
                </a:ext>
              </a:extLst>
            </p:cNvPr>
            <p:cNvSpPr/>
            <p:nvPr/>
          </p:nvSpPr>
          <p:spPr>
            <a:xfrm>
              <a:off x="3313990" y="3028338"/>
              <a:ext cx="172573" cy="172967"/>
            </a:xfrm>
            <a:custGeom>
              <a:avLst/>
              <a:gdLst/>
              <a:ahLst/>
              <a:cxnLst/>
              <a:rect l="l" t="t" r="r" b="b"/>
              <a:pathLst>
                <a:path w="6583" h="6598" extrusionOk="0">
                  <a:moveTo>
                    <a:pt x="3292" y="0"/>
                  </a:moveTo>
                  <a:cubicBezTo>
                    <a:pt x="1473" y="0"/>
                    <a:pt x="0" y="1487"/>
                    <a:pt x="0" y="3292"/>
                  </a:cubicBezTo>
                  <a:cubicBezTo>
                    <a:pt x="0" y="5111"/>
                    <a:pt x="1473" y="6597"/>
                    <a:pt x="3292" y="6597"/>
                  </a:cubicBezTo>
                  <a:cubicBezTo>
                    <a:pt x="5111" y="6597"/>
                    <a:pt x="6583" y="5111"/>
                    <a:pt x="6583" y="3292"/>
                  </a:cubicBezTo>
                  <a:cubicBezTo>
                    <a:pt x="6583" y="1487"/>
                    <a:pt x="5111" y="0"/>
                    <a:pt x="3292"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76" name="Google Shape;17416;p93">
              <a:extLst>
                <a:ext uri="{FF2B5EF4-FFF2-40B4-BE49-F238E27FC236}">
                  <a16:creationId xmlns:a16="http://schemas.microsoft.com/office/drawing/2014/main" id="{C5D8A5D0-9589-0140-9AB5-21DCA78B9D15}"/>
                </a:ext>
              </a:extLst>
            </p:cNvPr>
            <p:cNvSpPr/>
            <p:nvPr/>
          </p:nvSpPr>
          <p:spPr>
            <a:xfrm>
              <a:off x="3351084" y="3065432"/>
              <a:ext cx="98778" cy="98778"/>
            </a:xfrm>
            <a:custGeom>
              <a:avLst/>
              <a:gdLst/>
              <a:ahLst/>
              <a:cxnLst/>
              <a:rect l="l" t="t" r="r" b="b"/>
              <a:pathLst>
                <a:path w="3768" h="3768" extrusionOk="0">
                  <a:moveTo>
                    <a:pt x="1877" y="0"/>
                  </a:moveTo>
                  <a:cubicBezTo>
                    <a:pt x="837" y="0"/>
                    <a:pt x="0" y="837"/>
                    <a:pt x="0" y="1877"/>
                  </a:cubicBezTo>
                  <a:cubicBezTo>
                    <a:pt x="0" y="2930"/>
                    <a:pt x="837" y="3768"/>
                    <a:pt x="1877" y="3768"/>
                  </a:cubicBezTo>
                  <a:cubicBezTo>
                    <a:pt x="2916" y="3768"/>
                    <a:pt x="3768" y="2930"/>
                    <a:pt x="3768" y="1877"/>
                  </a:cubicBezTo>
                  <a:cubicBezTo>
                    <a:pt x="3768" y="837"/>
                    <a:pt x="2916" y="0"/>
                    <a:pt x="18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77" name="Google Shape;17418;p93">
              <a:extLst>
                <a:ext uri="{FF2B5EF4-FFF2-40B4-BE49-F238E27FC236}">
                  <a16:creationId xmlns:a16="http://schemas.microsoft.com/office/drawing/2014/main" id="{18A1F2F4-A973-E348-A088-D3266F51460B}"/>
                </a:ext>
              </a:extLst>
            </p:cNvPr>
            <p:cNvSpPr/>
            <p:nvPr/>
          </p:nvSpPr>
          <p:spPr>
            <a:xfrm>
              <a:off x="3381730" y="3096445"/>
              <a:ext cx="37120" cy="36753"/>
            </a:xfrm>
            <a:custGeom>
              <a:avLst/>
              <a:gdLst/>
              <a:ahLst/>
              <a:cxnLst/>
              <a:rect l="l" t="t" r="r" b="b"/>
              <a:pathLst>
                <a:path w="1416" h="1402" extrusionOk="0">
                  <a:moveTo>
                    <a:pt x="708" y="1"/>
                  </a:moveTo>
                  <a:cubicBezTo>
                    <a:pt x="318" y="1"/>
                    <a:pt x="0" y="318"/>
                    <a:pt x="0" y="694"/>
                  </a:cubicBezTo>
                  <a:cubicBezTo>
                    <a:pt x="0" y="1083"/>
                    <a:pt x="318" y="1401"/>
                    <a:pt x="708" y="1401"/>
                  </a:cubicBezTo>
                  <a:cubicBezTo>
                    <a:pt x="1097" y="1401"/>
                    <a:pt x="1415" y="1083"/>
                    <a:pt x="1415" y="694"/>
                  </a:cubicBezTo>
                  <a:cubicBezTo>
                    <a:pt x="1415" y="318"/>
                    <a:pt x="1097" y="1"/>
                    <a:pt x="708"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78" name="Google Shape;17419;p93">
              <a:extLst>
                <a:ext uri="{FF2B5EF4-FFF2-40B4-BE49-F238E27FC236}">
                  <a16:creationId xmlns:a16="http://schemas.microsoft.com/office/drawing/2014/main" id="{6C7894E0-00A0-FE47-9E07-A1B4B47C34FF}"/>
                </a:ext>
              </a:extLst>
            </p:cNvPr>
            <p:cNvSpPr/>
            <p:nvPr/>
          </p:nvSpPr>
          <p:spPr>
            <a:xfrm>
              <a:off x="3400264" y="3108556"/>
              <a:ext cx="18953" cy="12531"/>
            </a:xfrm>
            <a:custGeom>
              <a:avLst/>
              <a:gdLst/>
              <a:ahLst/>
              <a:cxnLst/>
              <a:rect l="l" t="t" r="r" b="b"/>
              <a:pathLst>
                <a:path w="723" h="478" extrusionOk="0">
                  <a:moveTo>
                    <a:pt x="1" y="1"/>
                  </a:moveTo>
                  <a:lnTo>
                    <a:pt x="1" y="477"/>
                  </a:lnTo>
                  <a:lnTo>
                    <a:pt x="679" y="477"/>
                  </a:lnTo>
                  <a:cubicBezTo>
                    <a:pt x="722" y="318"/>
                    <a:pt x="722" y="160"/>
                    <a:pt x="67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79" name="Google Shape;17420;p93">
              <a:extLst>
                <a:ext uri="{FF2B5EF4-FFF2-40B4-BE49-F238E27FC236}">
                  <a16:creationId xmlns:a16="http://schemas.microsoft.com/office/drawing/2014/main" id="{A8C1B3A2-A3DA-8047-B57F-B21F2ACAF7F7}"/>
                </a:ext>
              </a:extLst>
            </p:cNvPr>
            <p:cNvSpPr/>
            <p:nvPr userDrawn="1"/>
          </p:nvSpPr>
          <p:spPr>
            <a:xfrm>
              <a:off x="3391429" y="3079431"/>
              <a:ext cx="44434" cy="41603"/>
            </a:xfrm>
            <a:custGeom>
              <a:avLst/>
              <a:gdLst/>
              <a:ahLst/>
              <a:cxnLst/>
              <a:rect l="l" t="t" r="r" b="b"/>
              <a:pathLst>
                <a:path w="1695" h="1587" extrusionOk="0">
                  <a:moveTo>
                    <a:pt x="1348" y="0"/>
                  </a:moveTo>
                  <a:lnTo>
                    <a:pt x="179" y="1184"/>
                  </a:lnTo>
                  <a:cubicBezTo>
                    <a:pt x="1" y="1351"/>
                    <a:pt x="157" y="1586"/>
                    <a:pt x="344" y="1586"/>
                  </a:cubicBezTo>
                  <a:cubicBezTo>
                    <a:pt x="400" y="1586"/>
                    <a:pt x="458" y="1566"/>
                    <a:pt x="511" y="1516"/>
                  </a:cubicBezTo>
                  <a:lnTo>
                    <a:pt x="1695" y="332"/>
                  </a:lnTo>
                  <a:lnTo>
                    <a:pt x="13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80" name="Google Shape;17421;p93">
              <a:extLst>
                <a:ext uri="{FF2B5EF4-FFF2-40B4-BE49-F238E27FC236}">
                  <a16:creationId xmlns:a16="http://schemas.microsoft.com/office/drawing/2014/main" id="{AF2D67D9-5BC9-8941-BA6B-25E7DD08A2FD}"/>
                </a:ext>
              </a:extLst>
            </p:cNvPr>
            <p:cNvSpPr/>
            <p:nvPr/>
          </p:nvSpPr>
          <p:spPr>
            <a:xfrm>
              <a:off x="3420056" y="2908038"/>
              <a:ext cx="189718" cy="185052"/>
            </a:xfrm>
            <a:custGeom>
              <a:avLst/>
              <a:gdLst/>
              <a:ahLst/>
              <a:cxnLst/>
              <a:rect l="l" t="t" r="r" b="b"/>
              <a:pathLst>
                <a:path w="7237" h="7059" extrusionOk="0">
                  <a:moveTo>
                    <a:pt x="6897" y="1"/>
                  </a:moveTo>
                  <a:cubicBezTo>
                    <a:pt x="6843" y="1"/>
                    <a:pt x="6787" y="22"/>
                    <a:pt x="6738" y="71"/>
                  </a:cubicBezTo>
                  <a:lnTo>
                    <a:pt x="141" y="6668"/>
                  </a:lnTo>
                  <a:cubicBezTo>
                    <a:pt x="0" y="6809"/>
                    <a:pt x="92" y="7058"/>
                    <a:pt x="297" y="7058"/>
                  </a:cubicBezTo>
                  <a:cubicBezTo>
                    <a:pt x="302" y="7058"/>
                    <a:pt x="308" y="7058"/>
                    <a:pt x="314" y="7058"/>
                  </a:cubicBezTo>
                  <a:cubicBezTo>
                    <a:pt x="372" y="7058"/>
                    <a:pt x="429" y="7043"/>
                    <a:pt x="473" y="6986"/>
                  </a:cubicBezTo>
                  <a:lnTo>
                    <a:pt x="7070" y="403"/>
                  </a:lnTo>
                  <a:cubicBezTo>
                    <a:pt x="7237" y="236"/>
                    <a:pt x="7078" y="1"/>
                    <a:pt x="6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grpSp>
      <p:grpSp>
        <p:nvGrpSpPr>
          <p:cNvPr id="81" name="Google Shape;14458;p91" descr="Icon of a lightbulb" title="Icon">
            <a:extLst>
              <a:ext uri="{FF2B5EF4-FFF2-40B4-BE49-F238E27FC236}">
                <a16:creationId xmlns:a16="http://schemas.microsoft.com/office/drawing/2014/main" id="{4FC5A8AE-B615-DE48-9744-D428C627CCD5}"/>
              </a:ext>
            </a:extLst>
          </p:cNvPr>
          <p:cNvGrpSpPr/>
          <p:nvPr/>
        </p:nvGrpSpPr>
        <p:grpSpPr>
          <a:xfrm>
            <a:off x="8678528" y="1752600"/>
            <a:ext cx="1150807" cy="1360658"/>
            <a:chOff x="1764389" y="3348218"/>
            <a:chExt cx="310115" cy="366665"/>
          </a:xfrm>
          <a:solidFill>
            <a:schemeClr val="tx2"/>
          </a:solidFill>
        </p:grpSpPr>
        <p:sp>
          <p:nvSpPr>
            <p:cNvPr id="82" name="Google Shape;14459;p91">
              <a:extLst>
                <a:ext uri="{FF2B5EF4-FFF2-40B4-BE49-F238E27FC236}">
                  <a16:creationId xmlns:a16="http://schemas.microsoft.com/office/drawing/2014/main" id="{F7225EC4-CCAC-A84D-BFA3-539F26B2D2DC}"/>
                </a:ext>
              </a:extLst>
            </p:cNvPr>
            <p:cNvSpPr/>
            <p:nvPr/>
          </p:nvSpPr>
          <p:spPr>
            <a:xfrm>
              <a:off x="1782734" y="3556441"/>
              <a:ext cx="37918" cy="23598"/>
            </a:xfrm>
            <a:custGeom>
              <a:avLst/>
              <a:gdLst/>
              <a:ahLst/>
              <a:cxnLst/>
              <a:rect l="l" t="t" r="r" b="b"/>
              <a:pathLst>
                <a:path w="1451" h="903" extrusionOk="0">
                  <a:moveTo>
                    <a:pt x="1141" y="0"/>
                  </a:moveTo>
                  <a:cubicBezTo>
                    <a:pt x="1105" y="0"/>
                    <a:pt x="1067" y="10"/>
                    <a:pt x="1029" y="33"/>
                  </a:cubicBezTo>
                  <a:lnTo>
                    <a:pt x="1029" y="24"/>
                  </a:lnTo>
                  <a:lnTo>
                    <a:pt x="212" y="505"/>
                  </a:lnTo>
                  <a:cubicBezTo>
                    <a:pt x="1" y="618"/>
                    <a:pt x="118" y="902"/>
                    <a:pt x="310" y="902"/>
                  </a:cubicBezTo>
                  <a:cubicBezTo>
                    <a:pt x="346" y="902"/>
                    <a:pt x="384" y="893"/>
                    <a:pt x="423" y="870"/>
                  </a:cubicBezTo>
                  <a:lnTo>
                    <a:pt x="1241" y="399"/>
                  </a:lnTo>
                  <a:cubicBezTo>
                    <a:pt x="1451" y="278"/>
                    <a:pt x="1328" y="0"/>
                    <a:pt x="11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83" name="Google Shape;14460;p91">
              <a:extLst>
                <a:ext uri="{FF2B5EF4-FFF2-40B4-BE49-F238E27FC236}">
                  <a16:creationId xmlns:a16="http://schemas.microsoft.com/office/drawing/2014/main" id="{62F4DBB5-70BE-DD4B-850E-FC7EB66B2FD1}"/>
                </a:ext>
              </a:extLst>
            </p:cNvPr>
            <p:cNvSpPr/>
            <p:nvPr/>
          </p:nvSpPr>
          <p:spPr>
            <a:xfrm>
              <a:off x="2016933" y="3558218"/>
              <a:ext cx="37971" cy="23833"/>
            </a:xfrm>
            <a:custGeom>
              <a:avLst/>
              <a:gdLst/>
              <a:ahLst/>
              <a:cxnLst/>
              <a:rect l="l" t="t" r="r" b="b"/>
              <a:pathLst>
                <a:path w="1453" h="912" extrusionOk="0">
                  <a:moveTo>
                    <a:pt x="314" y="0"/>
                  </a:moveTo>
                  <a:cubicBezTo>
                    <a:pt x="125" y="0"/>
                    <a:pt x="1" y="286"/>
                    <a:pt x="212" y="408"/>
                  </a:cubicBezTo>
                  <a:lnTo>
                    <a:pt x="1039" y="879"/>
                  </a:lnTo>
                  <a:cubicBezTo>
                    <a:pt x="1076" y="902"/>
                    <a:pt x="1113" y="911"/>
                    <a:pt x="1148" y="911"/>
                  </a:cubicBezTo>
                  <a:cubicBezTo>
                    <a:pt x="1334" y="911"/>
                    <a:pt x="1453" y="627"/>
                    <a:pt x="1250" y="514"/>
                  </a:cubicBezTo>
                  <a:lnTo>
                    <a:pt x="423" y="33"/>
                  </a:lnTo>
                  <a:cubicBezTo>
                    <a:pt x="386" y="10"/>
                    <a:pt x="348" y="0"/>
                    <a:pt x="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84" name="Google Shape;14461;p91">
              <a:extLst>
                <a:ext uri="{FF2B5EF4-FFF2-40B4-BE49-F238E27FC236}">
                  <a16:creationId xmlns:a16="http://schemas.microsoft.com/office/drawing/2014/main" id="{88A3B60B-8F14-4C48-9C25-480717919366}"/>
                </a:ext>
              </a:extLst>
            </p:cNvPr>
            <p:cNvSpPr/>
            <p:nvPr/>
          </p:nvSpPr>
          <p:spPr>
            <a:xfrm>
              <a:off x="1915147" y="3348218"/>
              <a:ext cx="11080" cy="36089"/>
            </a:xfrm>
            <a:custGeom>
              <a:avLst/>
              <a:gdLst/>
              <a:ahLst/>
              <a:cxnLst/>
              <a:rect l="l" t="t" r="r" b="b"/>
              <a:pathLst>
                <a:path w="424" h="1381" extrusionOk="0">
                  <a:moveTo>
                    <a:pt x="212" y="1"/>
                  </a:moveTo>
                  <a:cubicBezTo>
                    <a:pt x="97" y="1"/>
                    <a:pt x="1" y="97"/>
                    <a:pt x="1" y="212"/>
                  </a:cubicBezTo>
                  <a:lnTo>
                    <a:pt x="1" y="1164"/>
                  </a:lnTo>
                  <a:cubicBezTo>
                    <a:pt x="1" y="1309"/>
                    <a:pt x="106" y="1381"/>
                    <a:pt x="212" y="1381"/>
                  </a:cubicBezTo>
                  <a:cubicBezTo>
                    <a:pt x="318" y="1381"/>
                    <a:pt x="424" y="1309"/>
                    <a:pt x="424" y="1164"/>
                  </a:cubicBezTo>
                  <a:lnTo>
                    <a:pt x="424" y="212"/>
                  </a:lnTo>
                  <a:cubicBezTo>
                    <a:pt x="424" y="97"/>
                    <a:pt x="328"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85" name="Google Shape;14462;p91">
              <a:extLst>
                <a:ext uri="{FF2B5EF4-FFF2-40B4-BE49-F238E27FC236}">
                  <a16:creationId xmlns:a16="http://schemas.microsoft.com/office/drawing/2014/main" id="{C0ED36A3-BBDA-D54D-B809-114D38299D32}"/>
                </a:ext>
              </a:extLst>
            </p:cNvPr>
            <p:cNvSpPr/>
            <p:nvPr/>
          </p:nvSpPr>
          <p:spPr>
            <a:xfrm>
              <a:off x="1839363" y="3367399"/>
              <a:ext cx="27126" cy="32796"/>
            </a:xfrm>
            <a:custGeom>
              <a:avLst/>
              <a:gdLst/>
              <a:ahLst/>
              <a:cxnLst/>
              <a:rect l="l" t="t" r="r" b="b"/>
              <a:pathLst>
                <a:path w="1038" h="1255" extrusionOk="0">
                  <a:moveTo>
                    <a:pt x="287" y="1"/>
                  </a:moveTo>
                  <a:cubicBezTo>
                    <a:pt x="142" y="1"/>
                    <a:pt x="1" y="154"/>
                    <a:pt x="93" y="325"/>
                  </a:cubicBezTo>
                  <a:lnTo>
                    <a:pt x="574" y="1142"/>
                  </a:lnTo>
                  <a:cubicBezTo>
                    <a:pt x="616" y="1221"/>
                    <a:pt x="683" y="1254"/>
                    <a:pt x="750" y="1254"/>
                  </a:cubicBezTo>
                  <a:cubicBezTo>
                    <a:pt x="894" y="1254"/>
                    <a:pt x="1038" y="1101"/>
                    <a:pt x="939" y="930"/>
                  </a:cubicBezTo>
                  <a:lnTo>
                    <a:pt x="468" y="113"/>
                  </a:lnTo>
                  <a:cubicBezTo>
                    <a:pt x="422" y="34"/>
                    <a:pt x="354" y="1"/>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86" name="Google Shape;14463;p91">
              <a:extLst>
                <a:ext uri="{FF2B5EF4-FFF2-40B4-BE49-F238E27FC236}">
                  <a16:creationId xmlns:a16="http://schemas.microsoft.com/office/drawing/2014/main" id="{6D408D8B-9FE0-8546-85D3-B07B691F98E4}"/>
                </a:ext>
              </a:extLst>
            </p:cNvPr>
            <p:cNvSpPr/>
            <p:nvPr/>
          </p:nvSpPr>
          <p:spPr>
            <a:xfrm>
              <a:off x="1783988" y="3420997"/>
              <a:ext cx="37971" cy="23754"/>
            </a:xfrm>
            <a:custGeom>
              <a:avLst/>
              <a:gdLst/>
              <a:ahLst/>
              <a:cxnLst/>
              <a:rect l="l" t="t" r="r" b="b"/>
              <a:pathLst>
                <a:path w="1453" h="909" extrusionOk="0">
                  <a:moveTo>
                    <a:pt x="310" y="1"/>
                  </a:moveTo>
                  <a:cubicBezTo>
                    <a:pt x="118" y="1"/>
                    <a:pt x="1" y="285"/>
                    <a:pt x="212" y="399"/>
                  </a:cubicBezTo>
                  <a:lnTo>
                    <a:pt x="1029" y="880"/>
                  </a:lnTo>
                  <a:cubicBezTo>
                    <a:pt x="1067" y="900"/>
                    <a:pt x="1104" y="909"/>
                    <a:pt x="1138" y="909"/>
                  </a:cubicBezTo>
                  <a:cubicBezTo>
                    <a:pt x="1332" y="909"/>
                    <a:pt x="1453" y="627"/>
                    <a:pt x="1241" y="505"/>
                  </a:cubicBezTo>
                  <a:lnTo>
                    <a:pt x="423" y="33"/>
                  </a:lnTo>
                  <a:cubicBezTo>
                    <a:pt x="384" y="11"/>
                    <a:pt x="346" y="1"/>
                    <a:pt x="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87" name="Google Shape;14464;p91">
              <a:extLst>
                <a:ext uri="{FF2B5EF4-FFF2-40B4-BE49-F238E27FC236}">
                  <a16:creationId xmlns:a16="http://schemas.microsoft.com/office/drawing/2014/main" id="{79217DDC-8495-BE4D-86B1-35008ECDC796}"/>
                </a:ext>
              </a:extLst>
            </p:cNvPr>
            <p:cNvSpPr/>
            <p:nvPr/>
          </p:nvSpPr>
          <p:spPr>
            <a:xfrm>
              <a:off x="1764389" y="3494716"/>
              <a:ext cx="37971" cy="11106"/>
            </a:xfrm>
            <a:custGeom>
              <a:avLst/>
              <a:gdLst/>
              <a:ahLst/>
              <a:cxnLst/>
              <a:rect l="l" t="t" r="r" b="b"/>
              <a:pathLst>
                <a:path w="1453" h="425" extrusionOk="0">
                  <a:moveTo>
                    <a:pt x="289" y="1"/>
                  </a:moveTo>
                  <a:cubicBezTo>
                    <a:pt x="0" y="1"/>
                    <a:pt x="0" y="424"/>
                    <a:pt x="289" y="424"/>
                  </a:cubicBezTo>
                  <a:lnTo>
                    <a:pt x="1231" y="424"/>
                  </a:lnTo>
                  <a:cubicBezTo>
                    <a:pt x="1356" y="424"/>
                    <a:pt x="1452" y="328"/>
                    <a:pt x="1452" y="213"/>
                  </a:cubicBezTo>
                  <a:cubicBezTo>
                    <a:pt x="1452" y="97"/>
                    <a:pt x="1356" y="1"/>
                    <a:pt x="12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88" name="Google Shape;14465;p91">
              <a:extLst>
                <a:ext uri="{FF2B5EF4-FFF2-40B4-BE49-F238E27FC236}">
                  <a16:creationId xmlns:a16="http://schemas.microsoft.com/office/drawing/2014/main" id="{351AEF1C-BA73-A54F-BE58-86B42A196BFA}"/>
                </a:ext>
              </a:extLst>
            </p:cNvPr>
            <p:cNvSpPr/>
            <p:nvPr/>
          </p:nvSpPr>
          <p:spPr>
            <a:xfrm>
              <a:off x="2034756" y="3496990"/>
              <a:ext cx="39748" cy="11342"/>
            </a:xfrm>
            <a:custGeom>
              <a:avLst/>
              <a:gdLst/>
              <a:ahLst/>
              <a:cxnLst/>
              <a:rect l="l" t="t" r="r" b="b"/>
              <a:pathLst>
                <a:path w="1521" h="434" extrusionOk="0">
                  <a:moveTo>
                    <a:pt x="289" y="1"/>
                  </a:moveTo>
                  <a:cubicBezTo>
                    <a:pt x="1" y="10"/>
                    <a:pt x="1" y="433"/>
                    <a:pt x="289" y="433"/>
                  </a:cubicBezTo>
                  <a:lnTo>
                    <a:pt x="1241" y="433"/>
                  </a:lnTo>
                  <a:cubicBezTo>
                    <a:pt x="1520" y="433"/>
                    <a:pt x="1520" y="1"/>
                    <a:pt x="12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89" name="Google Shape;14466;p91">
              <a:extLst>
                <a:ext uri="{FF2B5EF4-FFF2-40B4-BE49-F238E27FC236}">
                  <a16:creationId xmlns:a16="http://schemas.microsoft.com/office/drawing/2014/main" id="{BD5023B0-1BF9-5A47-AC1E-25EDAAE9C99F}"/>
                </a:ext>
              </a:extLst>
            </p:cNvPr>
            <p:cNvSpPr/>
            <p:nvPr/>
          </p:nvSpPr>
          <p:spPr>
            <a:xfrm>
              <a:off x="2018684" y="3423009"/>
              <a:ext cx="37448" cy="23754"/>
            </a:xfrm>
            <a:custGeom>
              <a:avLst/>
              <a:gdLst/>
              <a:ahLst/>
              <a:cxnLst/>
              <a:rect l="l" t="t" r="r" b="b"/>
              <a:pathLst>
                <a:path w="1433" h="909" extrusionOk="0">
                  <a:moveTo>
                    <a:pt x="1123" y="1"/>
                  </a:moveTo>
                  <a:cubicBezTo>
                    <a:pt x="1088" y="1"/>
                    <a:pt x="1049" y="11"/>
                    <a:pt x="1010" y="33"/>
                  </a:cubicBezTo>
                  <a:lnTo>
                    <a:pt x="193" y="504"/>
                  </a:lnTo>
                  <a:cubicBezTo>
                    <a:pt x="1" y="620"/>
                    <a:pt x="77" y="908"/>
                    <a:pt x="299" y="908"/>
                  </a:cubicBezTo>
                  <a:cubicBezTo>
                    <a:pt x="337" y="908"/>
                    <a:pt x="366" y="899"/>
                    <a:pt x="404" y="879"/>
                  </a:cubicBezTo>
                  <a:lnTo>
                    <a:pt x="1222" y="399"/>
                  </a:lnTo>
                  <a:cubicBezTo>
                    <a:pt x="1433" y="285"/>
                    <a:pt x="1315" y="1"/>
                    <a:pt x="1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90" name="Google Shape;14467;p91">
              <a:extLst>
                <a:ext uri="{FF2B5EF4-FFF2-40B4-BE49-F238E27FC236}">
                  <a16:creationId xmlns:a16="http://schemas.microsoft.com/office/drawing/2014/main" id="{D8065298-C803-F642-8090-5E3E439F640C}"/>
                </a:ext>
              </a:extLst>
            </p:cNvPr>
            <p:cNvSpPr/>
            <p:nvPr/>
          </p:nvSpPr>
          <p:spPr>
            <a:xfrm>
              <a:off x="1974573" y="3368627"/>
              <a:ext cx="26054" cy="32822"/>
            </a:xfrm>
            <a:custGeom>
              <a:avLst/>
              <a:gdLst/>
              <a:ahLst/>
              <a:cxnLst/>
              <a:rect l="l" t="t" r="r" b="b"/>
              <a:pathLst>
                <a:path w="997" h="1256" extrusionOk="0">
                  <a:moveTo>
                    <a:pt x="757" y="0"/>
                  </a:moveTo>
                  <a:cubicBezTo>
                    <a:pt x="683" y="0"/>
                    <a:pt x="612" y="39"/>
                    <a:pt x="573" y="105"/>
                  </a:cubicBezTo>
                  <a:lnTo>
                    <a:pt x="92" y="932"/>
                  </a:lnTo>
                  <a:cubicBezTo>
                    <a:pt x="0" y="1102"/>
                    <a:pt x="142" y="1255"/>
                    <a:pt x="286" y="1255"/>
                  </a:cubicBezTo>
                  <a:cubicBezTo>
                    <a:pt x="354" y="1255"/>
                    <a:pt x="422" y="1222"/>
                    <a:pt x="467" y="1143"/>
                  </a:cubicBezTo>
                  <a:lnTo>
                    <a:pt x="938" y="326"/>
                  </a:lnTo>
                  <a:cubicBezTo>
                    <a:pt x="996" y="220"/>
                    <a:pt x="967" y="85"/>
                    <a:pt x="862" y="28"/>
                  </a:cubicBezTo>
                  <a:cubicBezTo>
                    <a:pt x="828" y="9"/>
                    <a:pt x="792" y="0"/>
                    <a:pt x="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91" name="Google Shape;14468;p91">
              <a:extLst>
                <a:ext uri="{FF2B5EF4-FFF2-40B4-BE49-F238E27FC236}">
                  <a16:creationId xmlns:a16="http://schemas.microsoft.com/office/drawing/2014/main" id="{9DE1AAED-0266-9740-8F20-6724479EC5B0}"/>
                </a:ext>
              </a:extLst>
            </p:cNvPr>
            <p:cNvSpPr/>
            <p:nvPr userDrawn="1"/>
          </p:nvSpPr>
          <p:spPr>
            <a:xfrm>
              <a:off x="1820914" y="3408009"/>
              <a:ext cx="218651" cy="273450"/>
            </a:xfrm>
            <a:custGeom>
              <a:avLst/>
              <a:gdLst/>
              <a:ahLst/>
              <a:cxnLst/>
              <a:rect l="l" t="t" r="r" b="b"/>
              <a:pathLst>
                <a:path w="8367" h="10464" extrusionOk="0">
                  <a:moveTo>
                    <a:pt x="3813" y="0"/>
                  </a:moveTo>
                  <a:cubicBezTo>
                    <a:pt x="2378" y="0"/>
                    <a:pt x="1085" y="876"/>
                    <a:pt x="549" y="2213"/>
                  </a:cubicBezTo>
                  <a:cubicBezTo>
                    <a:pt x="1" y="3579"/>
                    <a:pt x="366" y="5136"/>
                    <a:pt x="1453" y="6127"/>
                  </a:cubicBezTo>
                  <a:cubicBezTo>
                    <a:pt x="1885" y="6521"/>
                    <a:pt x="2126" y="7088"/>
                    <a:pt x="2126" y="7675"/>
                  </a:cubicBezTo>
                  <a:lnTo>
                    <a:pt x="2126" y="9868"/>
                  </a:lnTo>
                  <a:cubicBezTo>
                    <a:pt x="2126" y="10194"/>
                    <a:pt x="2385" y="10464"/>
                    <a:pt x="2722" y="10464"/>
                  </a:cubicBezTo>
                  <a:lnTo>
                    <a:pt x="4905" y="10464"/>
                  </a:lnTo>
                  <a:cubicBezTo>
                    <a:pt x="5241" y="10464"/>
                    <a:pt x="5511" y="10194"/>
                    <a:pt x="5511" y="9868"/>
                  </a:cubicBezTo>
                  <a:lnTo>
                    <a:pt x="5511" y="7665"/>
                  </a:lnTo>
                  <a:cubicBezTo>
                    <a:pt x="5511" y="7069"/>
                    <a:pt x="5761" y="6502"/>
                    <a:pt x="6203" y="6108"/>
                  </a:cubicBezTo>
                  <a:cubicBezTo>
                    <a:pt x="8367" y="4108"/>
                    <a:pt x="7270" y="492"/>
                    <a:pt x="4357" y="40"/>
                  </a:cubicBezTo>
                  <a:cubicBezTo>
                    <a:pt x="4203" y="21"/>
                    <a:pt x="4049" y="1"/>
                    <a:pt x="3905" y="1"/>
                  </a:cubicBezTo>
                  <a:cubicBezTo>
                    <a:pt x="3874" y="1"/>
                    <a:pt x="3843" y="0"/>
                    <a:pt x="38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92" name="Google Shape;14470;p91">
              <a:extLst>
                <a:ext uri="{FF2B5EF4-FFF2-40B4-BE49-F238E27FC236}">
                  <a16:creationId xmlns:a16="http://schemas.microsoft.com/office/drawing/2014/main" id="{6CE2DDED-C3E7-6342-AC1F-FA6FAB0E94D5}"/>
                </a:ext>
              </a:extLst>
            </p:cNvPr>
            <p:cNvSpPr/>
            <p:nvPr/>
          </p:nvSpPr>
          <p:spPr>
            <a:xfrm>
              <a:off x="1865652" y="3465579"/>
              <a:ext cx="110096" cy="161290"/>
            </a:xfrm>
            <a:custGeom>
              <a:avLst/>
              <a:gdLst/>
              <a:ahLst/>
              <a:cxnLst/>
              <a:rect l="l" t="t" r="r" b="b"/>
              <a:pathLst>
                <a:path w="4213" h="6172" extrusionOk="0">
                  <a:moveTo>
                    <a:pt x="885" y="424"/>
                  </a:moveTo>
                  <a:cubicBezTo>
                    <a:pt x="1106" y="424"/>
                    <a:pt x="1289" y="606"/>
                    <a:pt x="1289" y="828"/>
                  </a:cubicBezTo>
                  <a:lnTo>
                    <a:pt x="1289" y="1241"/>
                  </a:lnTo>
                  <a:lnTo>
                    <a:pt x="837" y="1241"/>
                  </a:lnTo>
                  <a:cubicBezTo>
                    <a:pt x="289" y="1241"/>
                    <a:pt x="289" y="424"/>
                    <a:pt x="837" y="424"/>
                  </a:cubicBezTo>
                  <a:close/>
                  <a:moveTo>
                    <a:pt x="3385" y="424"/>
                  </a:moveTo>
                  <a:cubicBezTo>
                    <a:pt x="3924" y="424"/>
                    <a:pt x="3924" y="1241"/>
                    <a:pt x="3385" y="1241"/>
                  </a:cubicBezTo>
                  <a:lnTo>
                    <a:pt x="2924" y="1241"/>
                  </a:lnTo>
                  <a:lnTo>
                    <a:pt x="2924" y="828"/>
                  </a:lnTo>
                  <a:cubicBezTo>
                    <a:pt x="2924" y="606"/>
                    <a:pt x="3106" y="424"/>
                    <a:pt x="3327" y="424"/>
                  </a:cubicBezTo>
                  <a:close/>
                  <a:moveTo>
                    <a:pt x="837" y="1"/>
                  </a:moveTo>
                  <a:cubicBezTo>
                    <a:pt x="375" y="1"/>
                    <a:pt x="0" y="376"/>
                    <a:pt x="0" y="837"/>
                  </a:cubicBezTo>
                  <a:cubicBezTo>
                    <a:pt x="0" y="1289"/>
                    <a:pt x="375" y="1664"/>
                    <a:pt x="837" y="1664"/>
                  </a:cubicBezTo>
                  <a:lnTo>
                    <a:pt x="1289" y="1664"/>
                  </a:lnTo>
                  <a:lnTo>
                    <a:pt x="1289" y="3395"/>
                  </a:lnTo>
                  <a:cubicBezTo>
                    <a:pt x="1289" y="3534"/>
                    <a:pt x="1395" y="3604"/>
                    <a:pt x="1500" y="3604"/>
                  </a:cubicBezTo>
                  <a:cubicBezTo>
                    <a:pt x="1606" y="3604"/>
                    <a:pt x="1712" y="3534"/>
                    <a:pt x="1712" y="3395"/>
                  </a:cubicBezTo>
                  <a:lnTo>
                    <a:pt x="1712" y="1664"/>
                  </a:lnTo>
                  <a:lnTo>
                    <a:pt x="2501" y="1664"/>
                  </a:lnTo>
                  <a:lnTo>
                    <a:pt x="2501" y="5962"/>
                  </a:lnTo>
                  <a:cubicBezTo>
                    <a:pt x="2501" y="6102"/>
                    <a:pt x="2606" y="6172"/>
                    <a:pt x="2712" y="6172"/>
                  </a:cubicBezTo>
                  <a:cubicBezTo>
                    <a:pt x="2818" y="6172"/>
                    <a:pt x="2924" y="6102"/>
                    <a:pt x="2924" y="5962"/>
                  </a:cubicBezTo>
                  <a:lnTo>
                    <a:pt x="2924" y="1664"/>
                  </a:lnTo>
                  <a:lnTo>
                    <a:pt x="3385" y="1664"/>
                  </a:lnTo>
                  <a:cubicBezTo>
                    <a:pt x="3847" y="1664"/>
                    <a:pt x="4212" y="1289"/>
                    <a:pt x="4212" y="837"/>
                  </a:cubicBezTo>
                  <a:cubicBezTo>
                    <a:pt x="4212" y="376"/>
                    <a:pt x="3847" y="1"/>
                    <a:pt x="3385" y="1"/>
                  </a:cubicBezTo>
                  <a:lnTo>
                    <a:pt x="3327" y="1"/>
                  </a:lnTo>
                  <a:cubicBezTo>
                    <a:pt x="2876" y="1"/>
                    <a:pt x="2501" y="376"/>
                    <a:pt x="2501" y="828"/>
                  </a:cubicBezTo>
                  <a:lnTo>
                    <a:pt x="2501" y="1241"/>
                  </a:lnTo>
                  <a:lnTo>
                    <a:pt x="1712" y="1241"/>
                  </a:lnTo>
                  <a:lnTo>
                    <a:pt x="1712" y="828"/>
                  </a:lnTo>
                  <a:cubicBezTo>
                    <a:pt x="1712" y="376"/>
                    <a:pt x="1337" y="1"/>
                    <a:pt x="875"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93" name="Google Shape;14471;p91">
              <a:extLst>
                <a:ext uri="{FF2B5EF4-FFF2-40B4-BE49-F238E27FC236}">
                  <a16:creationId xmlns:a16="http://schemas.microsoft.com/office/drawing/2014/main" id="{DA3B1042-6AC0-0245-A655-8C236B7274C5}"/>
                </a:ext>
              </a:extLst>
            </p:cNvPr>
            <p:cNvSpPr/>
            <p:nvPr/>
          </p:nvSpPr>
          <p:spPr>
            <a:xfrm>
              <a:off x="1899311" y="3570866"/>
              <a:ext cx="11080" cy="55950"/>
            </a:xfrm>
            <a:custGeom>
              <a:avLst/>
              <a:gdLst/>
              <a:ahLst/>
              <a:cxnLst/>
              <a:rect l="l" t="t" r="r" b="b"/>
              <a:pathLst>
                <a:path w="424" h="2141" extrusionOk="0">
                  <a:moveTo>
                    <a:pt x="212" y="1"/>
                  </a:moveTo>
                  <a:cubicBezTo>
                    <a:pt x="97" y="1"/>
                    <a:pt x="1" y="97"/>
                    <a:pt x="1" y="222"/>
                  </a:cubicBezTo>
                  <a:lnTo>
                    <a:pt x="1" y="1924"/>
                  </a:lnTo>
                  <a:cubicBezTo>
                    <a:pt x="1" y="2068"/>
                    <a:pt x="107" y="2140"/>
                    <a:pt x="212" y="2140"/>
                  </a:cubicBezTo>
                  <a:cubicBezTo>
                    <a:pt x="318" y="2140"/>
                    <a:pt x="424" y="2068"/>
                    <a:pt x="424" y="1924"/>
                  </a:cubicBezTo>
                  <a:lnTo>
                    <a:pt x="424" y="222"/>
                  </a:lnTo>
                  <a:cubicBezTo>
                    <a:pt x="424" y="97"/>
                    <a:pt x="328" y="1"/>
                    <a:pt x="21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94" name="Google Shape;14473;p91">
              <a:extLst>
                <a:ext uri="{FF2B5EF4-FFF2-40B4-BE49-F238E27FC236}">
                  <a16:creationId xmlns:a16="http://schemas.microsoft.com/office/drawing/2014/main" id="{AFB936E7-4D18-0E41-AFB3-3DF58B4517D1}"/>
                </a:ext>
              </a:extLst>
            </p:cNvPr>
            <p:cNvSpPr/>
            <p:nvPr/>
          </p:nvSpPr>
          <p:spPr>
            <a:xfrm>
              <a:off x="1891524" y="3678663"/>
              <a:ext cx="58328" cy="36220"/>
            </a:xfrm>
            <a:custGeom>
              <a:avLst/>
              <a:gdLst/>
              <a:ahLst/>
              <a:cxnLst/>
              <a:rect l="l" t="t" r="r" b="b"/>
              <a:pathLst>
                <a:path w="2232" h="1386" extrusionOk="0">
                  <a:moveTo>
                    <a:pt x="1" y="1"/>
                  </a:moveTo>
                  <a:lnTo>
                    <a:pt x="1" y="270"/>
                  </a:lnTo>
                  <a:cubicBezTo>
                    <a:pt x="1" y="886"/>
                    <a:pt x="501" y="1386"/>
                    <a:pt x="1116" y="1386"/>
                  </a:cubicBezTo>
                  <a:cubicBezTo>
                    <a:pt x="1732" y="1386"/>
                    <a:pt x="2232" y="886"/>
                    <a:pt x="2232" y="270"/>
                  </a:cubicBezTo>
                  <a:lnTo>
                    <a:pt x="223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95" name="Google Shape;14474;p91">
              <a:extLst>
                <a:ext uri="{FF2B5EF4-FFF2-40B4-BE49-F238E27FC236}">
                  <a16:creationId xmlns:a16="http://schemas.microsoft.com/office/drawing/2014/main" id="{B783BB4C-E6DB-9844-9CD8-064C61749550}"/>
                </a:ext>
              </a:extLst>
            </p:cNvPr>
            <p:cNvSpPr/>
            <p:nvPr/>
          </p:nvSpPr>
          <p:spPr>
            <a:xfrm>
              <a:off x="1876210" y="3611842"/>
              <a:ext cx="88720" cy="34939"/>
            </a:xfrm>
            <a:custGeom>
              <a:avLst/>
              <a:gdLst/>
              <a:ahLst/>
              <a:cxnLst/>
              <a:rect l="l" t="t" r="r" b="b"/>
              <a:pathLst>
                <a:path w="3395" h="1337" extrusionOk="0">
                  <a:moveTo>
                    <a:pt x="0" y="0"/>
                  </a:moveTo>
                  <a:lnTo>
                    <a:pt x="0" y="1337"/>
                  </a:lnTo>
                  <a:lnTo>
                    <a:pt x="3395" y="1337"/>
                  </a:lnTo>
                  <a:lnTo>
                    <a:pt x="3395" y="0"/>
                  </a:lnTo>
                  <a:close/>
                </a:path>
              </a:pathLst>
            </a:custGeom>
            <a:solidFill>
              <a:schemeClr val="tx2"/>
            </a:solidFill>
            <a:ln w="5715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96" name="Google Shape;14475;p91">
              <a:extLst>
                <a:ext uri="{FF2B5EF4-FFF2-40B4-BE49-F238E27FC236}">
                  <a16:creationId xmlns:a16="http://schemas.microsoft.com/office/drawing/2014/main" id="{69EBD367-A434-1A42-878B-D059C8D8A006}"/>
                </a:ext>
              </a:extLst>
            </p:cNvPr>
            <p:cNvSpPr/>
            <p:nvPr/>
          </p:nvSpPr>
          <p:spPr>
            <a:xfrm>
              <a:off x="1876445" y="3646755"/>
              <a:ext cx="88485" cy="34965"/>
            </a:xfrm>
            <a:custGeom>
              <a:avLst/>
              <a:gdLst/>
              <a:ahLst/>
              <a:cxnLst/>
              <a:rect l="l" t="t" r="r" b="b"/>
              <a:pathLst>
                <a:path w="3386" h="1338" extrusionOk="0">
                  <a:moveTo>
                    <a:pt x="1" y="1"/>
                  </a:moveTo>
                  <a:lnTo>
                    <a:pt x="1" y="732"/>
                  </a:lnTo>
                  <a:cubicBezTo>
                    <a:pt x="1" y="1068"/>
                    <a:pt x="260" y="1337"/>
                    <a:pt x="597" y="1337"/>
                  </a:cubicBezTo>
                  <a:lnTo>
                    <a:pt x="2780" y="1337"/>
                  </a:lnTo>
                  <a:cubicBezTo>
                    <a:pt x="3116" y="1337"/>
                    <a:pt x="3386" y="1068"/>
                    <a:pt x="3386" y="732"/>
                  </a:cubicBezTo>
                  <a:lnTo>
                    <a:pt x="3386" y="1"/>
                  </a:lnTo>
                  <a:close/>
                </a:path>
              </a:pathLst>
            </a:custGeom>
            <a:solidFill>
              <a:schemeClr val="tx2"/>
            </a:solidFill>
            <a:ln w="5715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grpSp>
      <p:sp>
        <p:nvSpPr>
          <p:cNvPr id="7" name="Holder 2">
            <a:extLst>
              <a:ext uri="{FF2B5EF4-FFF2-40B4-BE49-F238E27FC236}">
                <a16:creationId xmlns:a16="http://schemas.microsoft.com/office/drawing/2014/main" id="{B3412DE0-BAC7-6A44-B8DB-F655BFE3E83C}"/>
              </a:ext>
            </a:extLst>
          </p:cNvPr>
          <p:cNvSpPr>
            <a:spLocks noGrp="1"/>
          </p:cNvSpPr>
          <p:nvPr>
            <p:ph type="title" hasCustomPrompt="1"/>
          </p:nvPr>
        </p:nvSpPr>
        <p:spPr>
          <a:xfrm>
            <a:off x="762000" y="685800"/>
            <a:ext cx="9753600" cy="685800"/>
          </a:xfrm>
          <a:prstGeom prst="rect">
            <a:avLst/>
          </a:prstGeom>
        </p:spPr>
        <p:txBody>
          <a:bodyPr lIns="0" tIns="0" rIns="0" bIns="0" anchor="t"/>
          <a:lstStyle>
            <a:lvl1pPr>
              <a:defRPr sz="4200" b="0" i="0" baseline="0">
                <a:solidFill>
                  <a:schemeClr val="tx1"/>
                </a:solidFill>
                <a:latin typeface="WorkSans-ExtraBold"/>
                <a:cs typeface="WorkSans-ExtraBold"/>
              </a:defRPr>
            </a:lvl1pPr>
          </a:lstStyle>
          <a:p>
            <a:r>
              <a:rPr lang="en-US"/>
              <a:t>Header 2 goes here</a:t>
            </a:r>
            <a:endParaRPr/>
          </a:p>
        </p:txBody>
      </p:sp>
      <p:sp>
        <p:nvSpPr>
          <p:cNvPr id="98" name="Holder 3">
            <a:extLst>
              <a:ext uri="{FF2B5EF4-FFF2-40B4-BE49-F238E27FC236}">
                <a16:creationId xmlns:a16="http://schemas.microsoft.com/office/drawing/2014/main" id="{FA1F2DDD-8C8F-1A4C-B5E9-F5C9353EB1C7}"/>
              </a:ext>
            </a:extLst>
          </p:cNvPr>
          <p:cNvSpPr>
            <a:spLocks noGrp="1"/>
          </p:cNvSpPr>
          <p:nvPr>
            <p:ph type="body" idx="1" hasCustomPrompt="1"/>
          </p:nvPr>
        </p:nvSpPr>
        <p:spPr>
          <a:xfrm>
            <a:off x="1295399" y="3352800"/>
            <a:ext cx="2819399" cy="423193"/>
          </a:xfrm>
          <a:prstGeom prst="rect">
            <a:avLst/>
          </a:prstGeom>
        </p:spPr>
        <p:txBody>
          <a:bodyPr lIns="0" tIns="0" rIns="0" bIns="0"/>
          <a:lstStyle>
            <a:lvl1pPr marL="0" indent="0" algn="ctr">
              <a:buNone/>
              <a:defRPr sz="2400" b="1" i="0" baseline="0">
                <a:solidFill>
                  <a:schemeClr val="tx1"/>
                </a:solidFill>
                <a:latin typeface="Work Sans SemiBold" pitchFamily="2" charset="77"/>
              </a:defRPr>
            </a:lvl1pPr>
          </a:lstStyle>
          <a:p>
            <a:pPr lvl="0"/>
            <a:r>
              <a:rPr lang="en-US"/>
              <a:t>Header 4</a:t>
            </a:r>
          </a:p>
        </p:txBody>
      </p:sp>
      <p:sp>
        <p:nvSpPr>
          <p:cNvPr id="51" name="Text Placeholder 8">
            <a:extLst>
              <a:ext uri="{FF2B5EF4-FFF2-40B4-BE49-F238E27FC236}">
                <a16:creationId xmlns:a16="http://schemas.microsoft.com/office/drawing/2014/main" id="{037B3C9F-64C7-EE5F-FF1A-B2D5268C0BF6}"/>
              </a:ext>
            </a:extLst>
          </p:cNvPr>
          <p:cNvSpPr>
            <a:spLocks noGrp="1"/>
          </p:cNvSpPr>
          <p:nvPr>
            <p:ph type="body" sz="quarter" idx="14" hasCustomPrompt="1"/>
          </p:nvPr>
        </p:nvSpPr>
        <p:spPr>
          <a:xfrm>
            <a:off x="1296570" y="3875088"/>
            <a:ext cx="2819400" cy="1916112"/>
          </a:xfrm>
          <a:prstGeom prst="rect">
            <a:avLst/>
          </a:prstGeom>
        </p:spPr>
        <p:txBody>
          <a:bodyPr>
            <a:normAutofit/>
          </a:bodyPr>
          <a:lstStyle>
            <a:lvl1pPr marL="12700" indent="0" algn="ctr" eaLnBrk="1" hangingPunct="1">
              <a:lnSpc>
                <a:spcPct val="110000"/>
              </a:lnSpc>
              <a:buNone/>
              <a:defRPr sz="1800">
                <a:solidFill>
                  <a:schemeClr val="tx1"/>
                </a:solidFill>
                <a:latin typeface="+mn-lt"/>
              </a:defRPr>
            </a:lvl1pPr>
            <a:lvl2pPr>
              <a:defRPr>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marL="355600" lvl="0" indent="-342900" eaLnBrk="1" hangingPunct="1">
              <a:lnSpc>
                <a:spcPts val="2795"/>
              </a:lnSpc>
            </a:pPr>
            <a:r>
              <a:rPr lang="en-CA" spc="-35" err="1">
                <a:solidFill>
                  <a:srgbClr val="212121"/>
                </a:solidFill>
                <a:latin typeface="Work Sans"/>
                <a:cs typeface="Work Sans"/>
              </a:rPr>
              <a:t>D</a:t>
            </a:r>
            <a:r>
              <a:rPr lang="en-CA" err="1">
                <a:solidFill>
                  <a:srgbClr val="212121"/>
                </a:solidFill>
                <a:latin typeface="Work Sans"/>
                <a:cs typeface="Work Sans"/>
              </a:rPr>
              <a:t>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r>
              <a:rPr lang="en-CA">
                <a:solidFill>
                  <a:srgbClr val="212121"/>
                </a:solidFill>
                <a:latin typeface="Work Sans"/>
                <a:cs typeface="Work Sans"/>
              </a:rPr>
              <a:t> </a:t>
            </a:r>
            <a:r>
              <a:rPr lang="en-CA" err="1">
                <a:solidFill>
                  <a:srgbClr val="212121"/>
                </a:solidFill>
                <a:latin typeface="Work Sans"/>
                <a:cs typeface="Work Sans"/>
              </a:rPr>
              <a:t>auda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r>
              <a:rPr lang="en-CA">
                <a:solidFill>
                  <a:srgbClr val="212121"/>
                </a:solidFill>
                <a:latin typeface="Work Sans"/>
                <a:cs typeface="Work Sans"/>
              </a:rPr>
              <a:t> </a:t>
            </a:r>
            <a:r>
              <a:rPr lang="en-CA" err="1">
                <a:solidFill>
                  <a:srgbClr val="212121"/>
                </a:solidFill>
                <a:latin typeface="Work Sans"/>
                <a:cs typeface="Work Sans"/>
              </a:rPr>
              <a:t>auda</a:t>
            </a:r>
            <a:r>
              <a:rPr lang="en-CA" spc="-95">
                <a:solidFill>
                  <a:srgbClr val="212121"/>
                </a:solidFill>
                <a:latin typeface="Work Sans"/>
                <a:cs typeface="Work Sans"/>
              </a:rPr>
              <a:t> </a:t>
            </a:r>
            <a:r>
              <a:rPr lang="en-CA" err="1">
                <a:solidFill>
                  <a:srgbClr val="212121"/>
                </a:solidFill>
                <a:latin typeface="Work Sans"/>
                <a:cs typeface="Work Sans"/>
              </a:rPr>
              <a:t>dolum</a:t>
            </a:r>
            <a:r>
              <a:rPr lang="en-CA">
                <a:solidFill>
                  <a:srgbClr val="212121"/>
                </a:solidFill>
                <a:latin typeface="Work Sans"/>
                <a:cs typeface="Work Sans"/>
              </a:rPr>
              <a:t>.</a:t>
            </a:r>
            <a:endParaRPr lang="en-CA" sz="3200">
              <a:latin typeface="WorkSans-SemiBold"/>
              <a:cs typeface="WorkSans-SemiBold"/>
            </a:endParaRPr>
          </a:p>
        </p:txBody>
      </p:sp>
      <p:sp>
        <p:nvSpPr>
          <p:cNvPr id="100" name="Holder 3">
            <a:extLst>
              <a:ext uri="{FF2B5EF4-FFF2-40B4-BE49-F238E27FC236}">
                <a16:creationId xmlns:a16="http://schemas.microsoft.com/office/drawing/2014/main" id="{30854921-BAC7-2A4E-9AB7-6DB039CDBF7D}"/>
              </a:ext>
            </a:extLst>
          </p:cNvPr>
          <p:cNvSpPr>
            <a:spLocks noGrp="1"/>
          </p:cNvSpPr>
          <p:nvPr>
            <p:ph type="body" idx="10" hasCustomPrompt="1"/>
          </p:nvPr>
        </p:nvSpPr>
        <p:spPr>
          <a:xfrm>
            <a:off x="4537506" y="3352800"/>
            <a:ext cx="2819399" cy="423193"/>
          </a:xfrm>
          <a:prstGeom prst="rect">
            <a:avLst/>
          </a:prstGeom>
        </p:spPr>
        <p:txBody>
          <a:bodyPr lIns="0" tIns="0" rIns="0" bIns="0"/>
          <a:lstStyle>
            <a:lvl1pPr marL="0" indent="0" algn="ctr">
              <a:buNone/>
              <a:defRPr sz="2400" b="1" i="0" baseline="0">
                <a:solidFill>
                  <a:schemeClr val="tx1"/>
                </a:solidFill>
                <a:latin typeface="Work Sans SemiBold" pitchFamily="2" charset="77"/>
              </a:defRPr>
            </a:lvl1pPr>
          </a:lstStyle>
          <a:p>
            <a:pPr lvl="0"/>
            <a:r>
              <a:rPr lang="en-US"/>
              <a:t>Header 4</a:t>
            </a:r>
          </a:p>
        </p:txBody>
      </p:sp>
      <p:sp>
        <p:nvSpPr>
          <p:cNvPr id="9" name="Text Placeholder 8">
            <a:extLst>
              <a:ext uri="{FF2B5EF4-FFF2-40B4-BE49-F238E27FC236}">
                <a16:creationId xmlns:a16="http://schemas.microsoft.com/office/drawing/2014/main" id="{A77B0C93-ACC2-D34F-A35E-E01B06B7795B}"/>
              </a:ext>
            </a:extLst>
          </p:cNvPr>
          <p:cNvSpPr>
            <a:spLocks noGrp="1"/>
          </p:cNvSpPr>
          <p:nvPr>
            <p:ph type="body" sz="quarter" idx="12" hasCustomPrompt="1"/>
          </p:nvPr>
        </p:nvSpPr>
        <p:spPr>
          <a:xfrm>
            <a:off x="4537075" y="3875088"/>
            <a:ext cx="2819400" cy="1916112"/>
          </a:xfrm>
          <a:prstGeom prst="rect">
            <a:avLst/>
          </a:prstGeom>
        </p:spPr>
        <p:txBody>
          <a:bodyPr>
            <a:normAutofit/>
          </a:bodyPr>
          <a:lstStyle>
            <a:lvl1pPr marL="12700" indent="0" algn="ctr" eaLnBrk="1" hangingPunct="1">
              <a:lnSpc>
                <a:spcPct val="110000"/>
              </a:lnSpc>
              <a:buNone/>
              <a:defRPr sz="1800">
                <a:solidFill>
                  <a:schemeClr val="tx1"/>
                </a:solidFill>
                <a:latin typeface="+mn-lt"/>
              </a:defRPr>
            </a:lvl1pPr>
            <a:lvl2pPr>
              <a:defRPr>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marL="355600" lvl="0" indent="-342900" eaLnBrk="1" hangingPunct="1">
              <a:lnSpc>
                <a:spcPts val="2795"/>
              </a:lnSpc>
            </a:pPr>
            <a:r>
              <a:rPr lang="en-CA" spc="-35" err="1">
                <a:solidFill>
                  <a:srgbClr val="212121"/>
                </a:solidFill>
                <a:latin typeface="Work Sans"/>
                <a:cs typeface="Work Sans"/>
              </a:rPr>
              <a:t>D</a:t>
            </a:r>
            <a:r>
              <a:rPr lang="en-CA" err="1">
                <a:solidFill>
                  <a:srgbClr val="212121"/>
                </a:solidFill>
                <a:latin typeface="Work Sans"/>
                <a:cs typeface="Work Sans"/>
              </a:rPr>
              <a:t>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r>
              <a:rPr lang="en-CA">
                <a:solidFill>
                  <a:srgbClr val="212121"/>
                </a:solidFill>
                <a:latin typeface="Work Sans"/>
                <a:cs typeface="Work Sans"/>
              </a:rPr>
              <a:t> </a:t>
            </a:r>
            <a:r>
              <a:rPr lang="en-CA" err="1">
                <a:solidFill>
                  <a:srgbClr val="212121"/>
                </a:solidFill>
                <a:latin typeface="Work Sans"/>
                <a:cs typeface="Work Sans"/>
              </a:rPr>
              <a:t>auda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r>
              <a:rPr lang="en-CA">
                <a:solidFill>
                  <a:srgbClr val="212121"/>
                </a:solidFill>
                <a:latin typeface="Work Sans"/>
                <a:cs typeface="Work Sans"/>
              </a:rPr>
              <a:t> </a:t>
            </a:r>
            <a:r>
              <a:rPr lang="en-CA" err="1">
                <a:solidFill>
                  <a:srgbClr val="212121"/>
                </a:solidFill>
                <a:latin typeface="Work Sans"/>
                <a:cs typeface="Work Sans"/>
              </a:rPr>
              <a:t>auda</a:t>
            </a:r>
            <a:r>
              <a:rPr lang="en-CA" spc="-95">
                <a:solidFill>
                  <a:srgbClr val="212121"/>
                </a:solidFill>
                <a:latin typeface="Work Sans"/>
                <a:cs typeface="Work Sans"/>
              </a:rPr>
              <a:t> </a:t>
            </a:r>
            <a:r>
              <a:rPr lang="en-CA" err="1">
                <a:solidFill>
                  <a:srgbClr val="212121"/>
                </a:solidFill>
                <a:latin typeface="Work Sans"/>
                <a:cs typeface="Work Sans"/>
              </a:rPr>
              <a:t>dolum</a:t>
            </a:r>
            <a:r>
              <a:rPr lang="en-CA">
                <a:solidFill>
                  <a:srgbClr val="212121"/>
                </a:solidFill>
                <a:latin typeface="Work Sans"/>
                <a:cs typeface="Work Sans"/>
              </a:rPr>
              <a:t>.</a:t>
            </a:r>
            <a:endParaRPr lang="en-CA" sz="3200">
              <a:latin typeface="WorkSans-SemiBold"/>
              <a:cs typeface="WorkSans-SemiBold"/>
            </a:endParaRPr>
          </a:p>
        </p:txBody>
      </p:sp>
      <p:sp>
        <p:nvSpPr>
          <p:cNvPr id="102" name="Holder 3">
            <a:extLst>
              <a:ext uri="{FF2B5EF4-FFF2-40B4-BE49-F238E27FC236}">
                <a16:creationId xmlns:a16="http://schemas.microsoft.com/office/drawing/2014/main" id="{1184B15B-754B-F84A-AD33-F219C311602E}"/>
              </a:ext>
            </a:extLst>
          </p:cNvPr>
          <p:cNvSpPr>
            <a:spLocks noGrp="1"/>
          </p:cNvSpPr>
          <p:nvPr>
            <p:ph type="body" idx="11" hasCustomPrompt="1"/>
          </p:nvPr>
        </p:nvSpPr>
        <p:spPr>
          <a:xfrm>
            <a:off x="7844232" y="3352800"/>
            <a:ext cx="2819399" cy="423193"/>
          </a:xfrm>
          <a:prstGeom prst="rect">
            <a:avLst/>
          </a:prstGeom>
        </p:spPr>
        <p:txBody>
          <a:bodyPr lIns="0" tIns="0" rIns="0" bIns="0"/>
          <a:lstStyle>
            <a:lvl1pPr marL="0" indent="0" algn="ctr">
              <a:buNone/>
              <a:defRPr sz="2400" b="1" i="0" baseline="0">
                <a:solidFill>
                  <a:schemeClr val="tx1"/>
                </a:solidFill>
                <a:latin typeface="Work Sans SemiBold" pitchFamily="2" charset="77"/>
              </a:defRPr>
            </a:lvl1pPr>
          </a:lstStyle>
          <a:p>
            <a:pPr lvl="0"/>
            <a:r>
              <a:rPr lang="en-US"/>
              <a:t>Header 4</a:t>
            </a:r>
          </a:p>
        </p:txBody>
      </p:sp>
      <p:sp>
        <p:nvSpPr>
          <p:cNvPr id="104" name="Text Placeholder 8">
            <a:extLst>
              <a:ext uri="{FF2B5EF4-FFF2-40B4-BE49-F238E27FC236}">
                <a16:creationId xmlns:a16="http://schemas.microsoft.com/office/drawing/2014/main" id="{35682D8D-0C58-604A-99C3-C4D04CE79797}"/>
              </a:ext>
            </a:extLst>
          </p:cNvPr>
          <p:cNvSpPr>
            <a:spLocks noGrp="1"/>
          </p:cNvSpPr>
          <p:nvPr>
            <p:ph type="body" sz="quarter" idx="13" hasCustomPrompt="1"/>
          </p:nvPr>
        </p:nvSpPr>
        <p:spPr>
          <a:xfrm>
            <a:off x="7843801" y="3875088"/>
            <a:ext cx="2819400" cy="1916112"/>
          </a:xfrm>
          <a:prstGeom prst="rect">
            <a:avLst/>
          </a:prstGeom>
        </p:spPr>
        <p:txBody>
          <a:bodyPr/>
          <a:lstStyle>
            <a:lvl1pPr marL="12700" indent="0" algn="ctr" eaLnBrk="1" hangingPunct="1">
              <a:lnSpc>
                <a:spcPct val="110000"/>
              </a:lnSpc>
              <a:buNone/>
              <a:defRPr sz="1800">
                <a:solidFill>
                  <a:schemeClr val="tx1"/>
                </a:solidFill>
                <a:latin typeface="Work Sans" pitchFamily="2" charset="77"/>
              </a:defRPr>
            </a:lvl1pPr>
            <a:lvl2pPr>
              <a:defRPr sz="3200">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marL="355600" lvl="0" indent="-342900" eaLnBrk="1" hangingPunct="1">
              <a:lnSpc>
                <a:spcPts val="2795"/>
              </a:lnSpc>
            </a:pPr>
            <a:r>
              <a:rPr lang="en-CA" spc="-35" err="1">
                <a:solidFill>
                  <a:srgbClr val="212121"/>
                </a:solidFill>
                <a:latin typeface="Work Sans"/>
                <a:cs typeface="Work Sans"/>
              </a:rPr>
              <a:t>D</a:t>
            </a:r>
            <a:r>
              <a:rPr lang="en-CA" err="1">
                <a:solidFill>
                  <a:srgbClr val="212121"/>
                </a:solidFill>
                <a:latin typeface="Work Sans"/>
                <a:cs typeface="Work Sans"/>
              </a:rPr>
              <a:t>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r>
              <a:rPr lang="en-CA">
                <a:solidFill>
                  <a:srgbClr val="212121"/>
                </a:solidFill>
                <a:latin typeface="Work Sans"/>
                <a:cs typeface="Work Sans"/>
              </a:rPr>
              <a:t> </a:t>
            </a:r>
            <a:r>
              <a:rPr lang="en-CA" err="1">
                <a:solidFill>
                  <a:srgbClr val="212121"/>
                </a:solidFill>
                <a:latin typeface="Work Sans"/>
                <a:cs typeface="Work Sans"/>
              </a:rPr>
              <a:t>auda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r>
              <a:rPr lang="en-CA">
                <a:solidFill>
                  <a:srgbClr val="212121"/>
                </a:solidFill>
                <a:latin typeface="Work Sans"/>
                <a:cs typeface="Work Sans"/>
              </a:rPr>
              <a:t> </a:t>
            </a:r>
            <a:r>
              <a:rPr lang="en-CA" err="1">
                <a:solidFill>
                  <a:srgbClr val="212121"/>
                </a:solidFill>
                <a:latin typeface="Work Sans"/>
                <a:cs typeface="Work Sans"/>
              </a:rPr>
              <a:t>auda</a:t>
            </a:r>
            <a:r>
              <a:rPr lang="en-CA" spc="-95">
                <a:solidFill>
                  <a:srgbClr val="212121"/>
                </a:solidFill>
                <a:latin typeface="Work Sans"/>
                <a:cs typeface="Work Sans"/>
              </a:rPr>
              <a:t> </a:t>
            </a:r>
            <a:r>
              <a:rPr lang="en-CA" err="1">
                <a:solidFill>
                  <a:srgbClr val="212121"/>
                </a:solidFill>
                <a:latin typeface="Work Sans"/>
                <a:cs typeface="Work Sans"/>
              </a:rPr>
              <a:t>dolum</a:t>
            </a:r>
            <a:r>
              <a:rPr lang="en-CA">
                <a:solidFill>
                  <a:srgbClr val="212121"/>
                </a:solidFill>
                <a:latin typeface="Work Sans"/>
                <a:cs typeface="Work Sans"/>
              </a:rPr>
              <a:t>.</a:t>
            </a:r>
            <a:endParaRPr lang="en-CA" sz="3200">
              <a:latin typeface="WorkSans-SemiBold"/>
              <a:cs typeface="WorkSans-SemiBold"/>
            </a:endParaRPr>
          </a:p>
        </p:txBody>
      </p:sp>
      <p:sp>
        <p:nvSpPr>
          <p:cNvPr id="50" name="Holder 4">
            <a:extLst>
              <a:ext uri="{FF2B5EF4-FFF2-40B4-BE49-F238E27FC236}">
                <a16:creationId xmlns:a16="http://schemas.microsoft.com/office/drawing/2014/main" id="{02BDCE2A-25ED-E5BE-8D98-ADFBCF4BC6C2}"/>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endParaRPr lang="en-US" dirty="0"/>
          </a:p>
        </p:txBody>
      </p:sp>
      <p:pic>
        <p:nvPicPr>
          <p:cNvPr id="105" name="Picture 104" descr="NorQuest College crest">
            <a:extLst>
              <a:ext uri="{FF2B5EF4-FFF2-40B4-BE49-F238E27FC236}">
                <a16:creationId xmlns:a16="http://schemas.microsoft.com/office/drawing/2014/main" id="{E304F15D-62A7-C44A-9ECB-4AB080D4EE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49" name="object 3">
            <a:extLst>
              <a:ext uri="{FF2B5EF4-FFF2-40B4-BE49-F238E27FC236}">
                <a16:creationId xmlns:a16="http://schemas.microsoft.com/office/drawing/2014/main" id="{41472809-C62E-ED4D-BB43-55ADE684C28F}"/>
              </a:ext>
              <a:ext uri="{C183D7F6-B498-43B3-948B-1728B52AA6E4}">
                <adec:decorative xmlns:adec="http://schemas.microsoft.com/office/drawing/2017/decorative" val="1"/>
              </a:ext>
            </a:extLst>
          </p:cNvPr>
          <p:cNvSpPr/>
          <p:nvPr/>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dirty="0"/>
          </a:p>
        </p:txBody>
      </p:sp>
      <p:sp>
        <p:nvSpPr>
          <p:cNvPr id="97" name="object 3">
            <a:extLst>
              <a:ext uri="{FF2B5EF4-FFF2-40B4-BE49-F238E27FC236}">
                <a16:creationId xmlns:a16="http://schemas.microsoft.com/office/drawing/2014/main" id="{D1B7ACD5-BB2F-1549-BC93-CC387D9F7D3F}"/>
              </a:ext>
              <a:ext uri="{C183D7F6-B498-43B3-948B-1728B52AA6E4}">
                <adec:decorative xmlns:adec="http://schemas.microsoft.com/office/drawing/2017/decorative" val="1"/>
              </a:ext>
            </a:extLst>
          </p:cNvPr>
          <p:cNvSpPr/>
          <p:nvPr/>
        </p:nvSpPr>
        <p:spPr>
          <a:xfrm>
            <a:off x="-3893255" y="4495800"/>
            <a:ext cx="4962525" cy="4900930"/>
          </a:xfrm>
          <a:custGeom>
            <a:avLst/>
            <a:gdLst/>
            <a:ahLst/>
            <a:cxnLst/>
            <a:rect l="l" t="t" r="r" b="b"/>
            <a:pathLst>
              <a:path w="4962525" h="4900930">
                <a:moveTo>
                  <a:pt x="1930275" y="65030"/>
                </a:moveTo>
                <a:lnTo>
                  <a:pt x="1882783" y="76471"/>
                </a:lnTo>
                <a:lnTo>
                  <a:pt x="1835722" y="88760"/>
                </a:lnTo>
                <a:lnTo>
                  <a:pt x="1789099" y="101888"/>
                </a:lnTo>
                <a:lnTo>
                  <a:pt x="1742920" y="115843"/>
                </a:lnTo>
                <a:lnTo>
                  <a:pt x="1697192" y="130616"/>
                </a:lnTo>
                <a:lnTo>
                  <a:pt x="1651921" y="146196"/>
                </a:lnTo>
                <a:lnTo>
                  <a:pt x="1607114" y="162574"/>
                </a:lnTo>
                <a:lnTo>
                  <a:pt x="1562777" y="179738"/>
                </a:lnTo>
                <a:lnTo>
                  <a:pt x="1518916" y="197679"/>
                </a:lnTo>
                <a:lnTo>
                  <a:pt x="1475539" y="216387"/>
                </a:lnTo>
                <a:lnTo>
                  <a:pt x="1432651" y="235850"/>
                </a:lnTo>
                <a:lnTo>
                  <a:pt x="1390259" y="256060"/>
                </a:lnTo>
                <a:lnTo>
                  <a:pt x="1348370" y="277006"/>
                </a:lnTo>
                <a:lnTo>
                  <a:pt x="1306990" y="298677"/>
                </a:lnTo>
                <a:lnTo>
                  <a:pt x="1266126" y="321063"/>
                </a:lnTo>
                <a:lnTo>
                  <a:pt x="1225783" y="344155"/>
                </a:lnTo>
                <a:lnTo>
                  <a:pt x="1185969" y="367941"/>
                </a:lnTo>
                <a:lnTo>
                  <a:pt x="1146690" y="392413"/>
                </a:lnTo>
                <a:lnTo>
                  <a:pt x="1107953" y="417558"/>
                </a:lnTo>
                <a:lnTo>
                  <a:pt x="1069764" y="443368"/>
                </a:lnTo>
                <a:lnTo>
                  <a:pt x="1032129" y="469832"/>
                </a:lnTo>
                <a:lnTo>
                  <a:pt x="995055" y="496939"/>
                </a:lnTo>
                <a:lnTo>
                  <a:pt x="958548" y="524680"/>
                </a:lnTo>
                <a:lnTo>
                  <a:pt x="922616" y="553045"/>
                </a:lnTo>
                <a:lnTo>
                  <a:pt x="887264" y="582022"/>
                </a:lnTo>
                <a:lnTo>
                  <a:pt x="852498" y="611602"/>
                </a:lnTo>
                <a:lnTo>
                  <a:pt x="818327" y="641775"/>
                </a:lnTo>
                <a:lnTo>
                  <a:pt x="784755" y="672530"/>
                </a:lnTo>
                <a:lnTo>
                  <a:pt x="751789" y="703858"/>
                </a:lnTo>
                <a:lnTo>
                  <a:pt x="719437" y="735747"/>
                </a:lnTo>
                <a:lnTo>
                  <a:pt x="687704" y="768188"/>
                </a:lnTo>
                <a:lnTo>
                  <a:pt x="656596" y="801171"/>
                </a:lnTo>
                <a:lnTo>
                  <a:pt x="626121" y="834685"/>
                </a:lnTo>
                <a:lnTo>
                  <a:pt x="596285" y="868720"/>
                </a:lnTo>
                <a:lnTo>
                  <a:pt x="567094" y="903266"/>
                </a:lnTo>
                <a:lnTo>
                  <a:pt x="538555" y="938312"/>
                </a:lnTo>
                <a:lnTo>
                  <a:pt x="510675" y="973849"/>
                </a:lnTo>
                <a:lnTo>
                  <a:pt x="483459" y="1009866"/>
                </a:lnTo>
                <a:lnTo>
                  <a:pt x="456914" y="1046352"/>
                </a:lnTo>
                <a:lnTo>
                  <a:pt x="431047" y="1083299"/>
                </a:lnTo>
                <a:lnTo>
                  <a:pt x="405865" y="1120695"/>
                </a:lnTo>
                <a:lnTo>
                  <a:pt x="381373" y="1158530"/>
                </a:lnTo>
                <a:lnTo>
                  <a:pt x="357578" y="1196794"/>
                </a:lnTo>
                <a:lnTo>
                  <a:pt x="334488" y="1235477"/>
                </a:lnTo>
                <a:lnTo>
                  <a:pt x="312107" y="1274568"/>
                </a:lnTo>
                <a:lnTo>
                  <a:pt x="290443" y="1314058"/>
                </a:lnTo>
                <a:lnTo>
                  <a:pt x="269502" y="1353936"/>
                </a:lnTo>
                <a:lnTo>
                  <a:pt x="249291" y="1394192"/>
                </a:lnTo>
                <a:lnTo>
                  <a:pt x="229816" y="1434815"/>
                </a:lnTo>
                <a:lnTo>
                  <a:pt x="211084" y="1475796"/>
                </a:lnTo>
                <a:lnTo>
                  <a:pt x="193101" y="1517124"/>
                </a:lnTo>
                <a:lnTo>
                  <a:pt x="175873" y="1558790"/>
                </a:lnTo>
                <a:lnTo>
                  <a:pt x="159408" y="1600781"/>
                </a:lnTo>
                <a:lnTo>
                  <a:pt x="143711" y="1643090"/>
                </a:lnTo>
                <a:lnTo>
                  <a:pt x="128790" y="1685704"/>
                </a:lnTo>
                <a:lnTo>
                  <a:pt x="114650" y="1728615"/>
                </a:lnTo>
                <a:lnTo>
                  <a:pt x="101298" y="1771811"/>
                </a:lnTo>
                <a:lnTo>
                  <a:pt x="88740" y="1815284"/>
                </a:lnTo>
                <a:lnTo>
                  <a:pt x="76984" y="1859021"/>
                </a:lnTo>
                <a:lnTo>
                  <a:pt x="66035" y="1903014"/>
                </a:lnTo>
                <a:lnTo>
                  <a:pt x="55900" y="1947252"/>
                </a:lnTo>
                <a:lnTo>
                  <a:pt x="46586" y="1991724"/>
                </a:lnTo>
                <a:lnTo>
                  <a:pt x="38099" y="2036421"/>
                </a:lnTo>
                <a:lnTo>
                  <a:pt x="30445" y="2081332"/>
                </a:lnTo>
                <a:lnTo>
                  <a:pt x="23631" y="2126447"/>
                </a:lnTo>
                <a:lnTo>
                  <a:pt x="17664" y="2171756"/>
                </a:lnTo>
                <a:lnTo>
                  <a:pt x="12550" y="2217249"/>
                </a:lnTo>
                <a:lnTo>
                  <a:pt x="8295" y="2262914"/>
                </a:lnTo>
                <a:lnTo>
                  <a:pt x="4906" y="2308743"/>
                </a:lnTo>
                <a:lnTo>
                  <a:pt x="2389" y="2354725"/>
                </a:lnTo>
                <a:lnTo>
                  <a:pt x="752" y="2400850"/>
                </a:lnTo>
                <a:lnTo>
                  <a:pt x="0" y="2447107"/>
                </a:lnTo>
                <a:lnTo>
                  <a:pt x="139" y="2493486"/>
                </a:lnTo>
                <a:lnTo>
                  <a:pt x="1177" y="2539978"/>
                </a:lnTo>
                <a:lnTo>
                  <a:pt x="3120" y="2586571"/>
                </a:lnTo>
                <a:lnTo>
                  <a:pt x="5975" y="2633255"/>
                </a:lnTo>
                <a:lnTo>
                  <a:pt x="9747" y="2680021"/>
                </a:lnTo>
                <a:lnTo>
                  <a:pt x="14443" y="2726858"/>
                </a:lnTo>
                <a:lnTo>
                  <a:pt x="20071" y="2773756"/>
                </a:lnTo>
                <a:lnTo>
                  <a:pt x="26635" y="2820705"/>
                </a:lnTo>
                <a:lnTo>
                  <a:pt x="34144" y="2867694"/>
                </a:lnTo>
                <a:lnTo>
                  <a:pt x="42602" y="2914713"/>
                </a:lnTo>
                <a:lnTo>
                  <a:pt x="52018" y="2961752"/>
                </a:lnTo>
                <a:lnTo>
                  <a:pt x="62397" y="3008801"/>
                </a:lnTo>
                <a:lnTo>
                  <a:pt x="73693" y="3055638"/>
                </a:lnTo>
                <a:lnTo>
                  <a:pt x="85851" y="3102045"/>
                </a:lnTo>
                <a:lnTo>
                  <a:pt x="98860" y="3148014"/>
                </a:lnTo>
                <a:lnTo>
                  <a:pt x="112710" y="3193539"/>
                </a:lnTo>
                <a:lnTo>
                  <a:pt x="127390" y="3238614"/>
                </a:lnTo>
                <a:lnTo>
                  <a:pt x="142891" y="3283233"/>
                </a:lnTo>
                <a:lnTo>
                  <a:pt x="159202" y="3327389"/>
                </a:lnTo>
                <a:lnTo>
                  <a:pt x="176312" y="3371076"/>
                </a:lnTo>
                <a:lnTo>
                  <a:pt x="194212" y="3414287"/>
                </a:lnTo>
                <a:lnTo>
                  <a:pt x="212890" y="3457017"/>
                </a:lnTo>
                <a:lnTo>
                  <a:pt x="232338" y="3499258"/>
                </a:lnTo>
                <a:lnTo>
                  <a:pt x="252543" y="3541005"/>
                </a:lnTo>
                <a:lnTo>
                  <a:pt x="273497" y="3582251"/>
                </a:lnTo>
                <a:lnTo>
                  <a:pt x="295188" y="3622990"/>
                </a:lnTo>
                <a:lnTo>
                  <a:pt x="317607" y="3663216"/>
                </a:lnTo>
                <a:lnTo>
                  <a:pt x="340743" y="3702921"/>
                </a:lnTo>
                <a:lnTo>
                  <a:pt x="364586" y="3742100"/>
                </a:lnTo>
                <a:lnTo>
                  <a:pt x="389125" y="3780747"/>
                </a:lnTo>
                <a:lnTo>
                  <a:pt x="414351" y="3818855"/>
                </a:lnTo>
                <a:lnTo>
                  <a:pt x="440252" y="3856418"/>
                </a:lnTo>
                <a:lnTo>
                  <a:pt x="466819" y="3893428"/>
                </a:lnTo>
                <a:lnTo>
                  <a:pt x="494041" y="3929881"/>
                </a:lnTo>
                <a:lnTo>
                  <a:pt x="521908" y="3965770"/>
                </a:lnTo>
                <a:lnTo>
                  <a:pt x="550409" y="4001088"/>
                </a:lnTo>
                <a:lnTo>
                  <a:pt x="579535" y="4035829"/>
                </a:lnTo>
                <a:lnTo>
                  <a:pt x="609275" y="4069987"/>
                </a:lnTo>
                <a:lnTo>
                  <a:pt x="639618" y="4103555"/>
                </a:lnTo>
                <a:lnTo>
                  <a:pt x="670555" y="4136526"/>
                </a:lnTo>
                <a:lnTo>
                  <a:pt x="702075" y="4168896"/>
                </a:lnTo>
                <a:lnTo>
                  <a:pt x="734167" y="4200657"/>
                </a:lnTo>
                <a:lnTo>
                  <a:pt x="766822" y="4231802"/>
                </a:lnTo>
                <a:lnTo>
                  <a:pt x="800029" y="4262327"/>
                </a:lnTo>
                <a:lnTo>
                  <a:pt x="833778" y="4292223"/>
                </a:lnTo>
                <a:lnTo>
                  <a:pt x="868058" y="4321486"/>
                </a:lnTo>
                <a:lnTo>
                  <a:pt x="902859" y="4350107"/>
                </a:lnTo>
                <a:lnTo>
                  <a:pt x="938171" y="4378082"/>
                </a:lnTo>
                <a:lnTo>
                  <a:pt x="973983" y="4405404"/>
                </a:lnTo>
                <a:lnTo>
                  <a:pt x="1010286" y="4432067"/>
                </a:lnTo>
                <a:lnTo>
                  <a:pt x="1047069" y="4458063"/>
                </a:lnTo>
                <a:lnTo>
                  <a:pt x="1084321" y="4483388"/>
                </a:lnTo>
                <a:lnTo>
                  <a:pt x="1122032" y="4508033"/>
                </a:lnTo>
                <a:lnTo>
                  <a:pt x="1160193" y="4531994"/>
                </a:lnTo>
                <a:lnTo>
                  <a:pt x="1198792" y="4555264"/>
                </a:lnTo>
                <a:lnTo>
                  <a:pt x="1237819" y="4577836"/>
                </a:lnTo>
                <a:lnTo>
                  <a:pt x="1277264" y="4599704"/>
                </a:lnTo>
                <a:lnTo>
                  <a:pt x="1317117" y="4620862"/>
                </a:lnTo>
                <a:lnTo>
                  <a:pt x="1357367" y="4641303"/>
                </a:lnTo>
                <a:lnTo>
                  <a:pt x="1398004" y="4661022"/>
                </a:lnTo>
                <a:lnTo>
                  <a:pt x="1439018" y="4680010"/>
                </a:lnTo>
                <a:lnTo>
                  <a:pt x="1480399" y="4698264"/>
                </a:lnTo>
                <a:lnTo>
                  <a:pt x="1522135" y="4715775"/>
                </a:lnTo>
                <a:lnTo>
                  <a:pt x="1564217" y="4732538"/>
                </a:lnTo>
                <a:lnTo>
                  <a:pt x="1606635" y="4748546"/>
                </a:lnTo>
                <a:lnTo>
                  <a:pt x="1649378" y="4763793"/>
                </a:lnTo>
                <a:lnTo>
                  <a:pt x="1692435" y="4778273"/>
                </a:lnTo>
                <a:lnTo>
                  <a:pt x="1735798" y="4791979"/>
                </a:lnTo>
                <a:lnTo>
                  <a:pt x="1779454" y="4804905"/>
                </a:lnTo>
                <a:lnTo>
                  <a:pt x="1823394" y="4817044"/>
                </a:lnTo>
                <a:lnTo>
                  <a:pt x="1867608" y="4828391"/>
                </a:lnTo>
                <a:lnTo>
                  <a:pt x="1912085" y="4838938"/>
                </a:lnTo>
                <a:lnTo>
                  <a:pt x="1956815" y="4848680"/>
                </a:lnTo>
                <a:lnTo>
                  <a:pt x="2001788" y="4857610"/>
                </a:lnTo>
                <a:lnTo>
                  <a:pt x="2046993" y="4865722"/>
                </a:lnTo>
                <a:lnTo>
                  <a:pt x="2092420" y="4873010"/>
                </a:lnTo>
                <a:lnTo>
                  <a:pt x="2138059" y="4879466"/>
                </a:lnTo>
                <a:lnTo>
                  <a:pt x="2183899" y="4885086"/>
                </a:lnTo>
                <a:lnTo>
                  <a:pt x="2229930" y="4889861"/>
                </a:lnTo>
                <a:lnTo>
                  <a:pt x="2276142" y="4893787"/>
                </a:lnTo>
                <a:lnTo>
                  <a:pt x="2322524" y="4896857"/>
                </a:lnTo>
                <a:lnTo>
                  <a:pt x="2369066" y="4899064"/>
                </a:lnTo>
                <a:lnTo>
                  <a:pt x="2415758" y="4900402"/>
                </a:lnTo>
                <a:lnTo>
                  <a:pt x="2462590" y="4900865"/>
                </a:lnTo>
                <a:lnTo>
                  <a:pt x="2509551" y="4900446"/>
                </a:lnTo>
                <a:lnTo>
                  <a:pt x="2556631" y="4899139"/>
                </a:lnTo>
                <a:lnTo>
                  <a:pt x="2603819" y="4896938"/>
                </a:lnTo>
                <a:lnTo>
                  <a:pt x="2651105" y="4893836"/>
                </a:lnTo>
                <a:lnTo>
                  <a:pt x="2698479" y="4889828"/>
                </a:lnTo>
                <a:lnTo>
                  <a:pt x="2745931" y="4884905"/>
                </a:lnTo>
                <a:lnTo>
                  <a:pt x="2793451" y="4879063"/>
                </a:lnTo>
                <a:lnTo>
                  <a:pt x="2841027" y="4872295"/>
                </a:lnTo>
                <a:lnTo>
                  <a:pt x="2888650" y="4864595"/>
                </a:lnTo>
                <a:lnTo>
                  <a:pt x="2936309" y="4855956"/>
                </a:lnTo>
                <a:lnTo>
                  <a:pt x="2983994" y="4846371"/>
                </a:lnTo>
                <a:lnTo>
                  <a:pt x="3031695" y="4835836"/>
                </a:lnTo>
                <a:lnTo>
                  <a:pt x="3079187" y="4824394"/>
                </a:lnTo>
                <a:lnTo>
                  <a:pt x="3126248" y="4812104"/>
                </a:lnTo>
                <a:lnTo>
                  <a:pt x="3172872" y="4798976"/>
                </a:lnTo>
                <a:lnTo>
                  <a:pt x="3219051" y="4785020"/>
                </a:lnTo>
                <a:lnTo>
                  <a:pt x="3264779" y="4770247"/>
                </a:lnTo>
                <a:lnTo>
                  <a:pt x="3310051" y="4754667"/>
                </a:lnTo>
                <a:lnTo>
                  <a:pt x="3354858" y="4738289"/>
                </a:lnTo>
                <a:lnTo>
                  <a:pt x="3399196" y="4721124"/>
                </a:lnTo>
                <a:lnTo>
                  <a:pt x="3443057" y="4703183"/>
                </a:lnTo>
                <a:lnTo>
                  <a:pt x="3486434" y="4684475"/>
                </a:lnTo>
                <a:lnTo>
                  <a:pt x="3529323" y="4665011"/>
                </a:lnTo>
                <a:lnTo>
                  <a:pt x="3571715" y="4644801"/>
                </a:lnTo>
                <a:lnTo>
                  <a:pt x="3613604" y="4623855"/>
                </a:lnTo>
                <a:lnTo>
                  <a:pt x="3654984" y="4602184"/>
                </a:lnTo>
                <a:lnTo>
                  <a:pt x="3695849" y="4579797"/>
                </a:lnTo>
                <a:lnTo>
                  <a:pt x="3736192" y="4556705"/>
                </a:lnTo>
                <a:lnTo>
                  <a:pt x="3776006" y="4532919"/>
                </a:lnTo>
                <a:lnTo>
                  <a:pt x="3815286" y="4508447"/>
                </a:lnTo>
                <a:lnTo>
                  <a:pt x="3854023" y="4483302"/>
                </a:lnTo>
                <a:lnTo>
                  <a:pt x="3892213" y="4457492"/>
                </a:lnTo>
                <a:lnTo>
                  <a:pt x="3929848" y="4431028"/>
                </a:lnTo>
                <a:lnTo>
                  <a:pt x="3966922" y="4403920"/>
                </a:lnTo>
                <a:lnTo>
                  <a:pt x="4003429" y="4376179"/>
                </a:lnTo>
                <a:lnTo>
                  <a:pt x="4039362" y="4347815"/>
                </a:lnTo>
                <a:lnTo>
                  <a:pt x="4074714" y="4318837"/>
                </a:lnTo>
                <a:lnTo>
                  <a:pt x="4109479" y="4289257"/>
                </a:lnTo>
                <a:lnTo>
                  <a:pt x="4143651" y="4259084"/>
                </a:lnTo>
                <a:lnTo>
                  <a:pt x="4177223" y="4228329"/>
                </a:lnTo>
                <a:lnTo>
                  <a:pt x="4210189" y="4197001"/>
                </a:lnTo>
                <a:lnTo>
                  <a:pt x="4242542" y="4165112"/>
                </a:lnTo>
                <a:lnTo>
                  <a:pt x="4274275" y="4132671"/>
                </a:lnTo>
                <a:lnTo>
                  <a:pt x="4305383" y="4099688"/>
                </a:lnTo>
                <a:lnTo>
                  <a:pt x="4335858" y="4066174"/>
                </a:lnTo>
                <a:lnTo>
                  <a:pt x="4365694" y="4032139"/>
                </a:lnTo>
                <a:lnTo>
                  <a:pt x="4394885" y="3997593"/>
                </a:lnTo>
                <a:lnTo>
                  <a:pt x="4423424" y="3962547"/>
                </a:lnTo>
                <a:lnTo>
                  <a:pt x="4451305" y="3927010"/>
                </a:lnTo>
                <a:lnTo>
                  <a:pt x="4478521" y="3890993"/>
                </a:lnTo>
                <a:lnTo>
                  <a:pt x="4505066" y="3854507"/>
                </a:lnTo>
                <a:lnTo>
                  <a:pt x="4530933" y="3817560"/>
                </a:lnTo>
                <a:lnTo>
                  <a:pt x="4556115" y="3780164"/>
                </a:lnTo>
                <a:lnTo>
                  <a:pt x="4580607" y="3742329"/>
                </a:lnTo>
                <a:lnTo>
                  <a:pt x="4604402" y="3704065"/>
                </a:lnTo>
                <a:lnTo>
                  <a:pt x="4627493" y="3665382"/>
                </a:lnTo>
                <a:lnTo>
                  <a:pt x="4649874" y="3626290"/>
                </a:lnTo>
                <a:lnTo>
                  <a:pt x="4671538" y="3586801"/>
                </a:lnTo>
                <a:lnTo>
                  <a:pt x="4692479" y="3546923"/>
                </a:lnTo>
                <a:lnTo>
                  <a:pt x="4712690" y="3506667"/>
                </a:lnTo>
                <a:lnTo>
                  <a:pt x="4732165" y="3466043"/>
                </a:lnTo>
                <a:lnTo>
                  <a:pt x="4750897" y="3425062"/>
                </a:lnTo>
                <a:lnTo>
                  <a:pt x="4768880" y="3383734"/>
                </a:lnTo>
                <a:lnTo>
                  <a:pt x="4786108" y="3342069"/>
                </a:lnTo>
                <a:lnTo>
                  <a:pt x="4802573" y="3300077"/>
                </a:lnTo>
                <a:lnTo>
                  <a:pt x="4818270" y="3257769"/>
                </a:lnTo>
                <a:lnTo>
                  <a:pt x="4833192" y="3215154"/>
                </a:lnTo>
                <a:lnTo>
                  <a:pt x="4847332" y="3172244"/>
                </a:lnTo>
                <a:lnTo>
                  <a:pt x="4860684" y="3129047"/>
                </a:lnTo>
                <a:lnTo>
                  <a:pt x="4873241" y="3085575"/>
                </a:lnTo>
                <a:lnTo>
                  <a:pt x="4884998" y="3041837"/>
                </a:lnTo>
                <a:lnTo>
                  <a:pt x="4895947" y="2997844"/>
                </a:lnTo>
                <a:lnTo>
                  <a:pt x="4906081" y="2953607"/>
                </a:lnTo>
                <a:lnTo>
                  <a:pt x="4915396" y="2909134"/>
                </a:lnTo>
                <a:lnTo>
                  <a:pt x="4923883" y="2864437"/>
                </a:lnTo>
                <a:lnTo>
                  <a:pt x="4931537" y="2819526"/>
                </a:lnTo>
                <a:lnTo>
                  <a:pt x="4938351" y="2774411"/>
                </a:lnTo>
                <a:lnTo>
                  <a:pt x="4944318" y="2729102"/>
                </a:lnTo>
                <a:lnTo>
                  <a:pt x="4949432" y="2683609"/>
                </a:lnTo>
                <a:lnTo>
                  <a:pt x="4953687" y="2637943"/>
                </a:lnTo>
                <a:lnTo>
                  <a:pt x="4957076" y="2592114"/>
                </a:lnTo>
                <a:lnTo>
                  <a:pt x="4959593" y="2546132"/>
                </a:lnTo>
                <a:lnTo>
                  <a:pt x="4961230" y="2500007"/>
                </a:lnTo>
                <a:lnTo>
                  <a:pt x="4961983" y="2453750"/>
                </a:lnTo>
                <a:lnTo>
                  <a:pt x="4961843" y="2407370"/>
                </a:lnTo>
                <a:lnTo>
                  <a:pt x="4960805" y="2360878"/>
                </a:lnTo>
                <a:lnTo>
                  <a:pt x="4958862" y="2314285"/>
                </a:lnTo>
                <a:lnTo>
                  <a:pt x="4956007" y="2267600"/>
                </a:lnTo>
                <a:lnTo>
                  <a:pt x="4952235" y="2220834"/>
                </a:lnTo>
                <a:lnTo>
                  <a:pt x="4947539" y="2173997"/>
                </a:lnTo>
                <a:lnTo>
                  <a:pt x="4941911" y="2127098"/>
                </a:lnTo>
                <a:lnTo>
                  <a:pt x="4935347" y="2080149"/>
                </a:lnTo>
                <a:lnTo>
                  <a:pt x="4927838" y="2033160"/>
                </a:lnTo>
                <a:lnTo>
                  <a:pt x="4919380" y="1986141"/>
                </a:lnTo>
                <a:lnTo>
                  <a:pt x="4909964" y="1939101"/>
                </a:lnTo>
                <a:lnTo>
                  <a:pt x="4899585" y="1892052"/>
                </a:lnTo>
                <a:lnTo>
                  <a:pt x="4888289" y="1845214"/>
                </a:lnTo>
                <a:lnTo>
                  <a:pt x="4876130" y="1798808"/>
                </a:lnTo>
                <a:lnTo>
                  <a:pt x="4863121" y="1752839"/>
                </a:lnTo>
                <a:lnTo>
                  <a:pt x="4849271" y="1707314"/>
                </a:lnTo>
                <a:lnTo>
                  <a:pt x="4834590" y="1662239"/>
                </a:lnTo>
                <a:lnTo>
                  <a:pt x="4819088" y="1617620"/>
                </a:lnTo>
                <a:lnTo>
                  <a:pt x="4802777" y="1573464"/>
                </a:lnTo>
                <a:lnTo>
                  <a:pt x="4785667" y="1529777"/>
                </a:lnTo>
                <a:lnTo>
                  <a:pt x="4767767" y="1486566"/>
                </a:lnTo>
                <a:lnTo>
                  <a:pt x="4749088" y="1443836"/>
                </a:lnTo>
                <a:lnTo>
                  <a:pt x="4729640" y="1401595"/>
                </a:lnTo>
                <a:lnTo>
                  <a:pt x="4709434" y="1359848"/>
                </a:lnTo>
                <a:lnTo>
                  <a:pt x="4688480" y="1318602"/>
                </a:lnTo>
                <a:lnTo>
                  <a:pt x="4666788" y="1277863"/>
                </a:lnTo>
                <a:lnTo>
                  <a:pt x="4644369" y="1237638"/>
                </a:lnTo>
                <a:lnTo>
                  <a:pt x="4621233" y="1197933"/>
                </a:lnTo>
                <a:lnTo>
                  <a:pt x="4597390" y="1158753"/>
                </a:lnTo>
                <a:lnTo>
                  <a:pt x="4572850" y="1120107"/>
                </a:lnTo>
                <a:lnTo>
                  <a:pt x="4547624" y="1081999"/>
                </a:lnTo>
                <a:lnTo>
                  <a:pt x="4521723" y="1044437"/>
                </a:lnTo>
                <a:lnTo>
                  <a:pt x="4495156" y="1007426"/>
                </a:lnTo>
                <a:lnTo>
                  <a:pt x="4467934" y="970973"/>
                </a:lnTo>
                <a:lnTo>
                  <a:pt x="4440066" y="935085"/>
                </a:lnTo>
                <a:lnTo>
                  <a:pt x="4411565" y="899767"/>
                </a:lnTo>
                <a:lnTo>
                  <a:pt x="4382439" y="865026"/>
                </a:lnTo>
                <a:lnTo>
                  <a:pt x="4352699" y="830869"/>
                </a:lnTo>
                <a:lnTo>
                  <a:pt x="4322355" y="797301"/>
                </a:lnTo>
                <a:lnTo>
                  <a:pt x="4291418" y="764329"/>
                </a:lnTo>
                <a:lnTo>
                  <a:pt x="4259898" y="731960"/>
                </a:lnTo>
                <a:lnTo>
                  <a:pt x="4227806" y="700199"/>
                </a:lnTo>
                <a:lnTo>
                  <a:pt x="4195151" y="669054"/>
                </a:lnTo>
                <a:lnTo>
                  <a:pt x="4161943" y="638530"/>
                </a:lnTo>
                <a:lnTo>
                  <a:pt x="4128195" y="608634"/>
                </a:lnTo>
                <a:lnTo>
                  <a:pt x="4093914" y="579372"/>
                </a:lnTo>
                <a:lnTo>
                  <a:pt x="4059113" y="550750"/>
                </a:lnTo>
                <a:lnTo>
                  <a:pt x="4023801" y="522775"/>
                </a:lnTo>
                <a:lnTo>
                  <a:pt x="3987988" y="495453"/>
                </a:lnTo>
                <a:lnTo>
                  <a:pt x="3951685" y="468791"/>
                </a:lnTo>
                <a:lnTo>
                  <a:pt x="3914903" y="442795"/>
                </a:lnTo>
                <a:lnTo>
                  <a:pt x="3877650" y="417471"/>
                </a:lnTo>
                <a:lnTo>
                  <a:pt x="3839939" y="392825"/>
                </a:lnTo>
                <a:lnTo>
                  <a:pt x="3801778" y="368865"/>
                </a:lnTo>
                <a:lnTo>
                  <a:pt x="3763179" y="345595"/>
                </a:lnTo>
                <a:lnTo>
                  <a:pt x="3724152" y="323023"/>
                </a:lnTo>
                <a:lnTo>
                  <a:pt x="3684707" y="301155"/>
                </a:lnTo>
                <a:lnTo>
                  <a:pt x="3644854" y="279998"/>
                </a:lnTo>
                <a:lnTo>
                  <a:pt x="3604603" y="259557"/>
                </a:lnTo>
                <a:lnTo>
                  <a:pt x="3563966" y="239839"/>
                </a:lnTo>
                <a:lnTo>
                  <a:pt x="3522952" y="220850"/>
                </a:lnTo>
                <a:lnTo>
                  <a:pt x="3481572" y="202597"/>
                </a:lnTo>
                <a:lnTo>
                  <a:pt x="3439835" y="185086"/>
                </a:lnTo>
                <a:lnTo>
                  <a:pt x="3397753" y="168323"/>
                </a:lnTo>
                <a:lnTo>
                  <a:pt x="3355335" y="152315"/>
                </a:lnTo>
                <a:lnTo>
                  <a:pt x="3312592" y="137069"/>
                </a:lnTo>
                <a:lnTo>
                  <a:pt x="3269534" y="122589"/>
                </a:lnTo>
                <a:lnTo>
                  <a:pt x="3226172" y="108883"/>
                </a:lnTo>
                <a:lnTo>
                  <a:pt x="3182516" y="95958"/>
                </a:lnTo>
                <a:lnTo>
                  <a:pt x="3138575" y="83818"/>
                </a:lnTo>
                <a:lnTo>
                  <a:pt x="3094362" y="72472"/>
                </a:lnTo>
                <a:lnTo>
                  <a:pt x="3049884" y="61925"/>
                </a:lnTo>
                <a:lnTo>
                  <a:pt x="3005154" y="52183"/>
                </a:lnTo>
                <a:lnTo>
                  <a:pt x="2960182" y="43253"/>
                </a:lnTo>
                <a:lnTo>
                  <a:pt x="2914977" y="35141"/>
                </a:lnTo>
                <a:lnTo>
                  <a:pt x="2869550" y="27854"/>
                </a:lnTo>
                <a:lnTo>
                  <a:pt x="2823911" y="21397"/>
                </a:lnTo>
                <a:lnTo>
                  <a:pt x="2778071" y="15778"/>
                </a:lnTo>
                <a:lnTo>
                  <a:pt x="2732040" y="11002"/>
                </a:lnTo>
                <a:lnTo>
                  <a:pt x="2685828" y="7077"/>
                </a:lnTo>
                <a:lnTo>
                  <a:pt x="2639446" y="4007"/>
                </a:lnTo>
                <a:lnTo>
                  <a:pt x="2592903" y="1800"/>
                </a:lnTo>
                <a:lnTo>
                  <a:pt x="2546211" y="462"/>
                </a:lnTo>
                <a:lnTo>
                  <a:pt x="2499379" y="0"/>
                </a:lnTo>
                <a:lnTo>
                  <a:pt x="2452419" y="418"/>
                </a:lnTo>
                <a:lnTo>
                  <a:pt x="2405339" y="1725"/>
                </a:lnTo>
                <a:lnTo>
                  <a:pt x="2358151" y="3927"/>
                </a:lnTo>
                <a:lnTo>
                  <a:pt x="2310864" y="7029"/>
                </a:lnTo>
                <a:lnTo>
                  <a:pt x="2263490" y="11037"/>
                </a:lnTo>
                <a:lnTo>
                  <a:pt x="2216038" y="15960"/>
                </a:lnTo>
                <a:lnTo>
                  <a:pt x="2168519" y="21802"/>
                </a:lnTo>
                <a:lnTo>
                  <a:pt x="2120943" y="28570"/>
                </a:lnTo>
                <a:lnTo>
                  <a:pt x="2073320" y="36270"/>
                </a:lnTo>
                <a:lnTo>
                  <a:pt x="2025661" y="44910"/>
                </a:lnTo>
                <a:lnTo>
                  <a:pt x="1977975" y="54494"/>
                </a:lnTo>
                <a:lnTo>
                  <a:pt x="1930275" y="65030"/>
                </a:lnTo>
                <a:close/>
              </a:path>
            </a:pathLst>
          </a:custGeom>
          <a:ln w="95250">
            <a:solidFill>
              <a:srgbClr val="FFBD00"/>
            </a:solidFill>
          </a:ln>
        </p:spPr>
        <p:txBody>
          <a:bodyPr wrap="square" lIns="0" tIns="0" rIns="0" bIns="0" rtlCol="0"/>
          <a:lstStyle/>
          <a:p>
            <a:endParaRPr dirty="0"/>
          </a:p>
        </p:txBody>
      </p:sp>
    </p:spTree>
    <p:extLst>
      <p:ext uri="{BB962C8B-B14F-4D97-AF65-F5344CB8AC3E}">
        <p14:creationId xmlns:p14="http://schemas.microsoft.com/office/powerpoint/2010/main" val="858134297"/>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harts and Graphs v3">
    <p:bg>
      <p:bgRef idx="1001">
        <a:schemeClr val="bg1"/>
      </p:bgRef>
    </p:bg>
    <p:spTree>
      <p:nvGrpSpPr>
        <p:cNvPr id="1" name=""/>
        <p:cNvGrpSpPr/>
        <p:nvPr/>
      </p:nvGrpSpPr>
      <p:grpSpPr>
        <a:xfrm>
          <a:off x="0" y="0"/>
          <a:ext cx="0" cy="0"/>
          <a:chOff x="0" y="0"/>
          <a:chExt cx="0" cy="0"/>
        </a:xfrm>
      </p:grpSpPr>
      <p:sp>
        <p:nvSpPr>
          <p:cNvPr id="7" name="Holder 2">
            <a:extLst>
              <a:ext uri="{FF2B5EF4-FFF2-40B4-BE49-F238E27FC236}">
                <a16:creationId xmlns:a16="http://schemas.microsoft.com/office/drawing/2014/main" id="{B3412DE0-BAC7-6A44-B8DB-F655BFE3E83C}"/>
              </a:ext>
            </a:extLst>
          </p:cNvPr>
          <p:cNvSpPr>
            <a:spLocks noGrp="1"/>
          </p:cNvSpPr>
          <p:nvPr>
            <p:ph type="title" hasCustomPrompt="1"/>
          </p:nvPr>
        </p:nvSpPr>
        <p:spPr>
          <a:xfrm>
            <a:off x="762000" y="685800"/>
            <a:ext cx="9753600" cy="685800"/>
          </a:xfrm>
          <a:prstGeom prst="rect">
            <a:avLst/>
          </a:prstGeom>
        </p:spPr>
        <p:txBody>
          <a:bodyPr lIns="0" tIns="0" rIns="0" bIns="0" anchor="t"/>
          <a:lstStyle>
            <a:lvl1pPr>
              <a:defRPr sz="4200" b="0" i="0" baseline="0">
                <a:solidFill>
                  <a:schemeClr val="tx1"/>
                </a:solidFill>
                <a:latin typeface="WorkSans-ExtraBold"/>
                <a:cs typeface="WorkSans-ExtraBold"/>
              </a:defRPr>
            </a:lvl1pPr>
          </a:lstStyle>
          <a:p>
            <a:r>
              <a:rPr lang="en-US"/>
              <a:t>Header 2 goes here</a:t>
            </a:r>
            <a:endParaRPr/>
          </a:p>
        </p:txBody>
      </p:sp>
      <p:cxnSp>
        <p:nvCxnSpPr>
          <p:cNvPr id="50" name="Straight Connector 49">
            <a:extLst>
              <a:ext uri="{FF2B5EF4-FFF2-40B4-BE49-F238E27FC236}">
                <a16:creationId xmlns:a16="http://schemas.microsoft.com/office/drawing/2014/main" id="{E86D4243-2B26-3146-9F19-51818FB20F39}"/>
              </a:ext>
            </a:extLst>
          </p:cNvPr>
          <p:cNvCxnSpPr/>
          <p:nvPr/>
        </p:nvCxnSpPr>
        <p:spPr>
          <a:xfrm>
            <a:off x="2057400" y="3536398"/>
            <a:ext cx="8077200" cy="0"/>
          </a:xfrm>
          <a:prstGeom prst="line">
            <a:avLst/>
          </a:prstGeom>
          <a:ln w="38100">
            <a:solidFill>
              <a:srgbClr val="222222"/>
            </a:solidFill>
          </a:ln>
        </p:spPr>
        <p:style>
          <a:lnRef idx="1">
            <a:schemeClr val="dk1"/>
          </a:lnRef>
          <a:fillRef idx="0">
            <a:schemeClr val="dk1"/>
          </a:fillRef>
          <a:effectRef idx="0">
            <a:schemeClr val="dk1"/>
          </a:effectRef>
          <a:fontRef idx="minor">
            <a:schemeClr val="tx1"/>
          </a:fontRef>
        </p:style>
      </p:cxnSp>
      <p:sp>
        <p:nvSpPr>
          <p:cNvPr id="51" name="Google Shape;3036;p49">
            <a:extLst>
              <a:ext uri="{FF2B5EF4-FFF2-40B4-BE49-F238E27FC236}">
                <a16:creationId xmlns:a16="http://schemas.microsoft.com/office/drawing/2014/main" id="{7C21D21D-EB70-5F4C-B68F-6539C11D2CEC}"/>
              </a:ext>
            </a:extLst>
          </p:cNvPr>
          <p:cNvSpPr/>
          <p:nvPr/>
        </p:nvSpPr>
        <p:spPr>
          <a:xfrm>
            <a:off x="993751" y="2424600"/>
            <a:ext cx="2223600" cy="2223600"/>
          </a:xfrm>
          <a:prstGeom prst="ellipse">
            <a:avLst/>
          </a:prstGeom>
          <a:solidFill>
            <a:srgbClr val="AA1F2E"/>
          </a:solidFill>
          <a:ln>
            <a:noFill/>
          </a:ln>
        </p:spPr>
        <p:txBody>
          <a:bodyPr spcFirstLastPara="1" wrap="square" lIns="121900" tIns="121900" rIns="121900" bIns="121900" anchor="ctr" anchorCtr="0">
            <a:noAutofit/>
          </a:bodyPr>
          <a:lstStyle/>
          <a:p>
            <a:pPr algn="l" rtl="0"/>
            <a:endParaRPr dirty="0"/>
          </a:p>
        </p:txBody>
      </p:sp>
      <p:sp>
        <p:nvSpPr>
          <p:cNvPr id="53" name="Google Shape;3036;p49">
            <a:extLst>
              <a:ext uri="{FF2B5EF4-FFF2-40B4-BE49-F238E27FC236}">
                <a16:creationId xmlns:a16="http://schemas.microsoft.com/office/drawing/2014/main" id="{27E15911-3058-0A4F-A0D3-8AEEC7324B68}"/>
              </a:ext>
            </a:extLst>
          </p:cNvPr>
          <p:cNvSpPr/>
          <p:nvPr/>
        </p:nvSpPr>
        <p:spPr>
          <a:xfrm>
            <a:off x="4710600" y="2424600"/>
            <a:ext cx="2223600" cy="2223600"/>
          </a:xfrm>
          <a:prstGeom prst="ellipse">
            <a:avLst/>
          </a:prstGeom>
          <a:solidFill>
            <a:srgbClr val="222222"/>
          </a:solidFill>
          <a:ln>
            <a:noFill/>
          </a:ln>
        </p:spPr>
        <p:txBody>
          <a:bodyPr spcFirstLastPara="1" wrap="square" lIns="121900" tIns="121900" rIns="121900" bIns="121900" anchor="ctr" anchorCtr="0">
            <a:noAutofit/>
          </a:bodyPr>
          <a:lstStyle/>
          <a:p>
            <a:pPr algn="l" rtl="0"/>
            <a:endParaRPr dirty="0"/>
          </a:p>
        </p:txBody>
      </p:sp>
      <p:sp>
        <p:nvSpPr>
          <p:cNvPr id="55" name="Google Shape;3036;p49">
            <a:extLst>
              <a:ext uri="{FF2B5EF4-FFF2-40B4-BE49-F238E27FC236}">
                <a16:creationId xmlns:a16="http://schemas.microsoft.com/office/drawing/2014/main" id="{402A24D0-95EF-D44D-A13C-E29E257B3025}"/>
              </a:ext>
            </a:extLst>
          </p:cNvPr>
          <p:cNvSpPr/>
          <p:nvPr/>
        </p:nvSpPr>
        <p:spPr>
          <a:xfrm>
            <a:off x="8427449" y="2424600"/>
            <a:ext cx="2223600" cy="2223600"/>
          </a:xfrm>
          <a:prstGeom prst="ellipse">
            <a:avLst/>
          </a:prstGeom>
          <a:solidFill>
            <a:srgbClr val="702F8A"/>
          </a:solidFill>
          <a:ln>
            <a:noFill/>
          </a:ln>
        </p:spPr>
        <p:txBody>
          <a:bodyPr spcFirstLastPara="1" wrap="square" lIns="121900" tIns="121900" rIns="121900" bIns="121900" anchor="ctr" anchorCtr="0">
            <a:noAutofit/>
          </a:bodyPr>
          <a:lstStyle/>
          <a:p>
            <a:pPr algn="l" rtl="0"/>
            <a:endParaRPr dirty="0"/>
          </a:p>
        </p:txBody>
      </p:sp>
      <p:pic>
        <p:nvPicPr>
          <p:cNvPr id="57" name="Picture 56" descr="NorQuest College crest">
            <a:extLst>
              <a:ext uri="{FF2B5EF4-FFF2-40B4-BE49-F238E27FC236}">
                <a16:creationId xmlns:a16="http://schemas.microsoft.com/office/drawing/2014/main" id="{3EEE1AAD-25CF-FA40-8A8D-5569D36CC5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3" name="Text Placeholder 2">
            <a:extLst>
              <a:ext uri="{FF2B5EF4-FFF2-40B4-BE49-F238E27FC236}">
                <a16:creationId xmlns:a16="http://schemas.microsoft.com/office/drawing/2014/main" id="{E6105612-EE35-C24C-93F3-235D44446285}"/>
              </a:ext>
            </a:extLst>
          </p:cNvPr>
          <p:cNvSpPr>
            <a:spLocks noGrp="1"/>
          </p:cNvSpPr>
          <p:nvPr>
            <p:ph type="body" sz="quarter" idx="10" hasCustomPrompt="1"/>
          </p:nvPr>
        </p:nvSpPr>
        <p:spPr>
          <a:xfrm>
            <a:off x="1194986"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7" name="Text Placeholder 2">
            <a:extLst>
              <a:ext uri="{FF2B5EF4-FFF2-40B4-BE49-F238E27FC236}">
                <a16:creationId xmlns:a16="http://schemas.microsoft.com/office/drawing/2014/main" id="{6CB000BC-4FD2-CF4F-8107-5728EB6810E5}"/>
              </a:ext>
            </a:extLst>
          </p:cNvPr>
          <p:cNvSpPr>
            <a:spLocks noGrp="1"/>
          </p:cNvSpPr>
          <p:nvPr>
            <p:ph type="body" sz="quarter" idx="11" hasCustomPrompt="1"/>
          </p:nvPr>
        </p:nvSpPr>
        <p:spPr>
          <a:xfrm>
            <a:off x="4900712"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8" name="Text Placeholder 2">
            <a:extLst>
              <a:ext uri="{FF2B5EF4-FFF2-40B4-BE49-F238E27FC236}">
                <a16:creationId xmlns:a16="http://schemas.microsoft.com/office/drawing/2014/main" id="{F50F815A-FD71-2E41-BF69-FF1607356187}"/>
              </a:ext>
            </a:extLst>
          </p:cNvPr>
          <p:cNvSpPr>
            <a:spLocks noGrp="1"/>
          </p:cNvSpPr>
          <p:nvPr>
            <p:ph type="body" sz="quarter" idx="12" hasCustomPrompt="1"/>
          </p:nvPr>
        </p:nvSpPr>
        <p:spPr>
          <a:xfrm>
            <a:off x="8638522"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3" name="object 3">
            <a:extLst>
              <a:ext uri="{FF2B5EF4-FFF2-40B4-BE49-F238E27FC236}">
                <a16:creationId xmlns:a16="http://schemas.microsoft.com/office/drawing/2014/main" id="{27ED0FB4-9656-FC4B-8C5F-0126B7D46ED1}"/>
              </a:ext>
              <a:ext uri="{C183D7F6-B498-43B3-948B-1728B52AA6E4}">
                <adec:decorative xmlns:adec="http://schemas.microsoft.com/office/drawing/2017/decorative" val="1"/>
              </a:ext>
            </a:extLst>
          </p:cNvPr>
          <p:cNvSpPr/>
          <p:nvPr/>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dirty="0"/>
          </a:p>
        </p:txBody>
      </p:sp>
      <p:sp>
        <p:nvSpPr>
          <p:cNvPr id="14" name="Holder 4">
            <a:extLst>
              <a:ext uri="{FF2B5EF4-FFF2-40B4-BE49-F238E27FC236}">
                <a16:creationId xmlns:a16="http://schemas.microsoft.com/office/drawing/2014/main" id="{5864B0AE-96EA-6E24-4AB7-E395AB18BB84}"/>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endParaRPr lang="en-US" dirty="0"/>
          </a:p>
        </p:txBody>
      </p:sp>
    </p:spTree>
    <p:extLst>
      <p:ext uri="{BB962C8B-B14F-4D97-AF65-F5344CB8AC3E}">
        <p14:creationId xmlns:p14="http://schemas.microsoft.com/office/powerpoint/2010/main" val="291809448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harts and Graphs v4">
    <p:bg>
      <p:bgRef idx="1001">
        <a:schemeClr val="bg1"/>
      </p:bgRef>
    </p:bg>
    <p:spTree>
      <p:nvGrpSpPr>
        <p:cNvPr id="1" name=""/>
        <p:cNvGrpSpPr/>
        <p:nvPr/>
      </p:nvGrpSpPr>
      <p:grpSpPr>
        <a:xfrm>
          <a:off x="0" y="0"/>
          <a:ext cx="0" cy="0"/>
          <a:chOff x="0" y="0"/>
          <a:chExt cx="0" cy="0"/>
        </a:xfrm>
      </p:grpSpPr>
      <p:sp>
        <p:nvSpPr>
          <p:cNvPr id="7" name="Holder 2">
            <a:extLst>
              <a:ext uri="{FF2B5EF4-FFF2-40B4-BE49-F238E27FC236}">
                <a16:creationId xmlns:a16="http://schemas.microsoft.com/office/drawing/2014/main" id="{B3412DE0-BAC7-6A44-B8DB-F655BFE3E83C}"/>
              </a:ext>
            </a:extLst>
          </p:cNvPr>
          <p:cNvSpPr>
            <a:spLocks noGrp="1"/>
          </p:cNvSpPr>
          <p:nvPr>
            <p:ph type="title" hasCustomPrompt="1"/>
          </p:nvPr>
        </p:nvSpPr>
        <p:spPr>
          <a:xfrm>
            <a:off x="762000" y="685800"/>
            <a:ext cx="9753600" cy="685800"/>
          </a:xfrm>
          <a:prstGeom prst="rect">
            <a:avLst/>
          </a:prstGeom>
        </p:spPr>
        <p:txBody>
          <a:bodyPr lIns="0" tIns="0" rIns="0" bIns="0" anchor="t"/>
          <a:lstStyle>
            <a:lvl1pPr>
              <a:defRPr sz="4200" b="0" i="0" baseline="0">
                <a:solidFill>
                  <a:schemeClr val="tx1"/>
                </a:solidFill>
                <a:latin typeface="WorkSans-ExtraBold"/>
                <a:cs typeface="WorkSans-ExtraBold"/>
              </a:defRPr>
            </a:lvl1pPr>
          </a:lstStyle>
          <a:p>
            <a:r>
              <a:rPr lang="en-US"/>
              <a:t>Header 2 goes here</a:t>
            </a:r>
            <a:endParaRPr/>
          </a:p>
        </p:txBody>
      </p:sp>
      <p:cxnSp>
        <p:nvCxnSpPr>
          <p:cNvPr id="14" name="Straight Connector 13">
            <a:extLst>
              <a:ext uri="{FF2B5EF4-FFF2-40B4-BE49-F238E27FC236}">
                <a16:creationId xmlns:a16="http://schemas.microsoft.com/office/drawing/2014/main" id="{0E94293C-D4BE-DA44-8D00-BE5DB0384567}"/>
              </a:ext>
            </a:extLst>
          </p:cNvPr>
          <p:cNvCxnSpPr/>
          <p:nvPr/>
        </p:nvCxnSpPr>
        <p:spPr>
          <a:xfrm>
            <a:off x="2057400" y="3536398"/>
            <a:ext cx="8077200" cy="0"/>
          </a:xfrm>
          <a:prstGeom prst="line">
            <a:avLst/>
          </a:prstGeom>
          <a:ln w="44450">
            <a:solidFill>
              <a:srgbClr val="222222"/>
            </a:solidFill>
            <a:prstDash val="sysDot"/>
          </a:ln>
        </p:spPr>
        <p:style>
          <a:lnRef idx="1">
            <a:schemeClr val="dk1"/>
          </a:lnRef>
          <a:fillRef idx="0">
            <a:schemeClr val="dk1"/>
          </a:fillRef>
          <a:effectRef idx="0">
            <a:schemeClr val="dk1"/>
          </a:effectRef>
          <a:fontRef idx="minor">
            <a:schemeClr val="tx1"/>
          </a:fontRef>
        </p:style>
      </p:cxnSp>
      <p:sp>
        <p:nvSpPr>
          <p:cNvPr id="15" name="Google Shape;3036;p49">
            <a:extLst>
              <a:ext uri="{FF2B5EF4-FFF2-40B4-BE49-F238E27FC236}">
                <a16:creationId xmlns:a16="http://schemas.microsoft.com/office/drawing/2014/main" id="{E3E5DB2D-3816-9944-B224-1C15FBC62B64}"/>
              </a:ext>
            </a:extLst>
          </p:cNvPr>
          <p:cNvSpPr/>
          <p:nvPr/>
        </p:nvSpPr>
        <p:spPr>
          <a:xfrm>
            <a:off x="993751" y="2424600"/>
            <a:ext cx="2223600" cy="2223600"/>
          </a:xfrm>
          <a:prstGeom prst="round2DiagRect">
            <a:avLst/>
          </a:prstGeom>
          <a:solidFill>
            <a:srgbClr val="FF8F1C"/>
          </a:solidFill>
          <a:ln>
            <a:noFill/>
          </a:ln>
        </p:spPr>
        <p:txBody>
          <a:bodyPr spcFirstLastPara="1" wrap="square" lIns="121900" tIns="121900" rIns="121900" bIns="121900" anchor="ctr" anchorCtr="0">
            <a:noAutofit/>
          </a:bodyPr>
          <a:lstStyle/>
          <a:p>
            <a:pPr algn="l" rtl="0"/>
            <a:endParaRPr dirty="0"/>
          </a:p>
        </p:txBody>
      </p:sp>
      <p:sp>
        <p:nvSpPr>
          <p:cNvPr id="18" name="Google Shape;3036;p49">
            <a:extLst>
              <a:ext uri="{FF2B5EF4-FFF2-40B4-BE49-F238E27FC236}">
                <a16:creationId xmlns:a16="http://schemas.microsoft.com/office/drawing/2014/main" id="{1C09CC42-9113-2D4C-BC81-D1A084BC7825}"/>
              </a:ext>
            </a:extLst>
          </p:cNvPr>
          <p:cNvSpPr/>
          <p:nvPr/>
        </p:nvSpPr>
        <p:spPr>
          <a:xfrm>
            <a:off x="4710600" y="2424600"/>
            <a:ext cx="2223600" cy="2223600"/>
          </a:xfrm>
          <a:prstGeom prst="round2DiagRect">
            <a:avLst/>
          </a:prstGeom>
          <a:solidFill>
            <a:srgbClr val="AA1F2E"/>
          </a:solidFill>
          <a:ln>
            <a:noFill/>
          </a:ln>
        </p:spPr>
        <p:txBody>
          <a:bodyPr spcFirstLastPara="1" wrap="square" lIns="121900" tIns="121900" rIns="121900" bIns="121900" anchor="ctr" anchorCtr="0">
            <a:noAutofit/>
          </a:bodyPr>
          <a:lstStyle/>
          <a:p>
            <a:pPr algn="l" rtl="0"/>
            <a:endParaRPr dirty="0"/>
          </a:p>
        </p:txBody>
      </p:sp>
      <p:sp>
        <p:nvSpPr>
          <p:cNvPr id="20" name="Google Shape;3036;p49">
            <a:extLst>
              <a:ext uri="{FF2B5EF4-FFF2-40B4-BE49-F238E27FC236}">
                <a16:creationId xmlns:a16="http://schemas.microsoft.com/office/drawing/2014/main" id="{FA9E024C-396C-D242-9364-7FA76759DD14}"/>
              </a:ext>
            </a:extLst>
          </p:cNvPr>
          <p:cNvSpPr/>
          <p:nvPr/>
        </p:nvSpPr>
        <p:spPr>
          <a:xfrm>
            <a:off x="8427449" y="2424600"/>
            <a:ext cx="2223600" cy="2223600"/>
          </a:xfrm>
          <a:prstGeom prst="round2DiagRect">
            <a:avLst/>
          </a:prstGeom>
          <a:solidFill>
            <a:srgbClr val="FFBD00"/>
          </a:solidFill>
          <a:ln>
            <a:noFill/>
          </a:ln>
        </p:spPr>
        <p:txBody>
          <a:bodyPr spcFirstLastPara="1" wrap="square" lIns="121900" tIns="121900" rIns="121900" bIns="121900" anchor="ctr" anchorCtr="0">
            <a:noAutofit/>
          </a:bodyPr>
          <a:lstStyle/>
          <a:p>
            <a:pPr algn="l" rtl="0"/>
            <a:endParaRPr dirty="0"/>
          </a:p>
        </p:txBody>
      </p:sp>
      <p:pic>
        <p:nvPicPr>
          <p:cNvPr id="22" name="Picture 21" descr="NorQuest College crest">
            <a:extLst>
              <a:ext uri="{FF2B5EF4-FFF2-40B4-BE49-F238E27FC236}">
                <a16:creationId xmlns:a16="http://schemas.microsoft.com/office/drawing/2014/main" id="{85069680-0821-3045-B362-FCD7F91E9E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 name="Text Placeholder 2">
            <a:extLst>
              <a:ext uri="{FF2B5EF4-FFF2-40B4-BE49-F238E27FC236}">
                <a16:creationId xmlns:a16="http://schemas.microsoft.com/office/drawing/2014/main" id="{CCFDA30C-D3CB-0A4B-BB4D-46C54C15C0CA}"/>
              </a:ext>
            </a:extLst>
          </p:cNvPr>
          <p:cNvSpPr>
            <a:spLocks noGrp="1"/>
          </p:cNvSpPr>
          <p:nvPr>
            <p:ph type="body" sz="quarter" idx="10" hasCustomPrompt="1"/>
          </p:nvPr>
        </p:nvSpPr>
        <p:spPr>
          <a:xfrm>
            <a:off x="1194986" y="3139398"/>
            <a:ext cx="1821131" cy="914400"/>
          </a:xfrm>
          <a:prstGeom prst="rect">
            <a:avLst/>
          </a:prstGeom>
        </p:spPr>
        <p:txBody>
          <a:bodyPr/>
          <a:lstStyle>
            <a:lvl1pPr marL="0" indent="0" algn="ctr">
              <a:buNone/>
              <a:defRPr sz="2400" b="1" i="0">
                <a:solidFill>
                  <a:schemeClr val="tx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7" name="Text Placeholder 2">
            <a:extLst>
              <a:ext uri="{FF2B5EF4-FFF2-40B4-BE49-F238E27FC236}">
                <a16:creationId xmlns:a16="http://schemas.microsoft.com/office/drawing/2014/main" id="{7E6F652D-5202-194D-8CA3-1B92DA40B1D7}"/>
              </a:ext>
            </a:extLst>
          </p:cNvPr>
          <p:cNvSpPr>
            <a:spLocks noGrp="1"/>
          </p:cNvSpPr>
          <p:nvPr>
            <p:ph type="body" sz="quarter" idx="11" hasCustomPrompt="1"/>
          </p:nvPr>
        </p:nvSpPr>
        <p:spPr>
          <a:xfrm>
            <a:off x="4900712"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23" name="Text Placeholder 2">
            <a:extLst>
              <a:ext uri="{FF2B5EF4-FFF2-40B4-BE49-F238E27FC236}">
                <a16:creationId xmlns:a16="http://schemas.microsoft.com/office/drawing/2014/main" id="{2448A6BD-FA2E-994F-8195-41ADEB80AFFB}"/>
              </a:ext>
            </a:extLst>
          </p:cNvPr>
          <p:cNvSpPr>
            <a:spLocks noGrp="1"/>
          </p:cNvSpPr>
          <p:nvPr>
            <p:ph type="body" sz="quarter" idx="12" hasCustomPrompt="1"/>
          </p:nvPr>
        </p:nvSpPr>
        <p:spPr>
          <a:xfrm>
            <a:off x="8638522" y="3139398"/>
            <a:ext cx="1821131" cy="914400"/>
          </a:xfrm>
          <a:prstGeom prst="rect">
            <a:avLst/>
          </a:prstGeom>
        </p:spPr>
        <p:txBody>
          <a:bodyPr/>
          <a:lstStyle>
            <a:lvl1pPr marL="0" indent="0" algn="ctr">
              <a:buNone/>
              <a:defRPr sz="2400" b="1" i="0">
                <a:solidFill>
                  <a:schemeClr val="tx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6" name="object 3">
            <a:extLst>
              <a:ext uri="{FF2B5EF4-FFF2-40B4-BE49-F238E27FC236}">
                <a16:creationId xmlns:a16="http://schemas.microsoft.com/office/drawing/2014/main" id="{F7691F39-8A21-0E48-96FF-B61BBF293030}"/>
              </a:ext>
              <a:ext uri="{C183D7F6-B498-43B3-948B-1728B52AA6E4}">
                <adec:decorative xmlns:adec="http://schemas.microsoft.com/office/drawing/2017/decorative" val="1"/>
              </a:ext>
            </a:extLst>
          </p:cNvPr>
          <p:cNvSpPr/>
          <p:nvPr/>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dirty="0"/>
          </a:p>
        </p:txBody>
      </p:sp>
      <p:sp>
        <p:nvSpPr>
          <p:cNvPr id="21" name="Holder 4">
            <a:extLst>
              <a:ext uri="{FF2B5EF4-FFF2-40B4-BE49-F238E27FC236}">
                <a16:creationId xmlns:a16="http://schemas.microsoft.com/office/drawing/2014/main" id="{18E9CD52-144A-D78E-99B5-ADA6DAF9EC11}"/>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endParaRPr lang="en-US" dirty="0"/>
          </a:p>
        </p:txBody>
      </p:sp>
    </p:spTree>
    <p:extLst>
      <p:ext uri="{BB962C8B-B14F-4D97-AF65-F5344CB8AC3E}">
        <p14:creationId xmlns:p14="http://schemas.microsoft.com/office/powerpoint/2010/main" val="3789810798"/>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harts and Graphs v5">
    <p:bg>
      <p:bgRef idx="1001">
        <a:schemeClr val="bg1"/>
      </p:bgRef>
    </p:bg>
    <p:spTree>
      <p:nvGrpSpPr>
        <p:cNvPr id="1" name=""/>
        <p:cNvGrpSpPr/>
        <p:nvPr/>
      </p:nvGrpSpPr>
      <p:grpSpPr>
        <a:xfrm>
          <a:off x="0" y="0"/>
          <a:ext cx="0" cy="0"/>
          <a:chOff x="0" y="0"/>
          <a:chExt cx="0" cy="0"/>
        </a:xfrm>
      </p:grpSpPr>
      <p:sp>
        <p:nvSpPr>
          <p:cNvPr id="7" name="Holder 2">
            <a:extLst>
              <a:ext uri="{FF2B5EF4-FFF2-40B4-BE49-F238E27FC236}">
                <a16:creationId xmlns:a16="http://schemas.microsoft.com/office/drawing/2014/main" id="{B3412DE0-BAC7-6A44-B8DB-F655BFE3E83C}"/>
              </a:ext>
            </a:extLst>
          </p:cNvPr>
          <p:cNvSpPr>
            <a:spLocks noGrp="1"/>
          </p:cNvSpPr>
          <p:nvPr>
            <p:ph type="title" hasCustomPrompt="1"/>
          </p:nvPr>
        </p:nvSpPr>
        <p:spPr>
          <a:xfrm>
            <a:off x="762000" y="685800"/>
            <a:ext cx="9753600" cy="685800"/>
          </a:xfrm>
          <a:prstGeom prst="rect">
            <a:avLst/>
          </a:prstGeom>
        </p:spPr>
        <p:txBody>
          <a:bodyPr lIns="0" tIns="0" rIns="0" bIns="0" anchor="t"/>
          <a:lstStyle>
            <a:lvl1pPr>
              <a:defRPr sz="4200" b="0" i="0" baseline="0">
                <a:solidFill>
                  <a:schemeClr val="tx1"/>
                </a:solidFill>
                <a:latin typeface="WorkSans-ExtraBold"/>
                <a:cs typeface="WorkSans-ExtraBold"/>
              </a:defRPr>
            </a:lvl1pPr>
          </a:lstStyle>
          <a:p>
            <a:r>
              <a:rPr lang="en-US"/>
              <a:t>Header 2 goes here</a:t>
            </a:r>
            <a:endParaRPr/>
          </a:p>
        </p:txBody>
      </p:sp>
      <p:cxnSp>
        <p:nvCxnSpPr>
          <p:cNvPr id="22" name="Straight Connector 21">
            <a:extLst>
              <a:ext uri="{FF2B5EF4-FFF2-40B4-BE49-F238E27FC236}">
                <a16:creationId xmlns:a16="http://schemas.microsoft.com/office/drawing/2014/main" id="{C86CE299-68C5-D14A-A645-9FD345060ACE}"/>
              </a:ext>
            </a:extLst>
          </p:cNvPr>
          <p:cNvCxnSpPr/>
          <p:nvPr/>
        </p:nvCxnSpPr>
        <p:spPr>
          <a:xfrm>
            <a:off x="2057400" y="3550198"/>
            <a:ext cx="8077200" cy="0"/>
          </a:xfrm>
          <a:prstGeom prst="line">
            <a:avLst/>
          </a:prstGeom>
          <a:ln w="349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Google Shape;3036;p49">
            <a:extLst>
              <a:ext uri="{FF2B5EF4-FFF2-40B4-BE49-F238E27FC236}">
                <a16:creationId xmlns:a16="http://schemas.microsoft.com/office/drawing/2014/main" id="{EDC34E39-7557-5C49-B7FD-1375A6F1E943}"/>
              </a:ext>
            </a:extLst>
          </p:cNvPr>
          <p:cNvSpPr/>
          <p:nvPr/>
        </p:nvSpPr>
        <p:spPr>
          <a:xfrm>
            <a:off x="993751" y="2438400"/>
            <a:ext cx="2223600" cy="2223600"/>
          </a:xfrm>
          <a:prstGeom prst="teardrop">
            <a:avLst/>
          </a:prstGeom>
          <a:solidFill>
            <a:srgbClr val="AA1F2E"/>
          </a:solidFill>
          <a:ln>
            <a:noFill/>
          </a:ln>
        </p:spPr>
        <p:txBody>
          <a:bodyPr spcFirstLastPara="1" wrap="square" lIns="121900" tIns="121900" rIns="121900" bIns="121900" anchor="ctr" anchorCtr="0">
            <a:noAutofit/>
          </a:bodyPr>
          <a:lstStyle/>
          <a:p>
            <a:pPr algn="l" rtl="0"/>
            <a:endParaRPr dirty="0"/>
          </a:p>
        </p:txBody>
      </p:sp>
      <p:sp>
        <p:nvSpPr>
          <p:cNvPr id="25" name="Google Shape;3036;p49">
            <a:extLst>
              <a:ext uri="{FF2B5EF4-FFF2-40B4-BE49-F238E27FC236}">
                <a16:creationId xmlns:a16="http://schemas.microsoft.com/office/drawing/2014/main" id="{03FC0E0B-224D-674F-8309-DFD33DE1A333}"/>
              </a:ext>
            </a:extLst>
          </p:cNvPr>
          <p:cNvSpPr/>
          <p:nvPr/>
        </p:nvSpPr>
        <p:spPr>
          <a:xfrm>
            <a:off x="4710600" y="2438400"/>
            <a:ext cx="2223600" cy="2223600"/>
          </a:xfrm>
          <a:prstGeom prst="ellipse">
            <a:avLst/>
          </a:prstGeom>
          <a:solidFill>
            <a:schemeClr val="bg2"/>
          </a:solidFill>
          <a:ln>
            <a:noFill/>
          </a:ln>
        </p:spPr>
        <p:txBody>
          <a:bodyPr spcFirstLastPara="1" wrap="square" lIns="121900" tIns="121900" rIns="121900" bIns="121900" anchor="ctr" anchorCtr="0">
            <a:noAutofit/>
          </a:bodyPr>
          <a:lstStyle/>
          <a:p>
            <a:pPr algn="l" rtl="0"/>
            <a:endParaRPr dirty="0"/>
          </a:p>
        </p:txBody>
      </p:sp>
      <p:sp>
        <p:nvSpPr>
          <p:cNvPr id="27" name="Google Shape;3036;p49">
            <a:extLst>
              <a:ext uri="{FF2B5EF4-FFF2-40B4-BE49-F238E27FC236}">
                <a16:creationId xmlns:a16="http://schemas.microsoft.com/office/drawing/2014/main" id="{C25FD6DA-3EF8-AF4A-A045-ECEE6B0571EA}"/>
              </a:ext>
            </a:extLst>
          </p:cNvPr>
          <p:cNvSpPr/>
          <p:nvPr/>
        </p:nvSpPr>
        <p:spPr>
          <a:xfrm flipH="1">
            <a:off x="8427449" y="2438400"/>
            <a:ext cx="2223600" cy="2223600"/>
          </a:xfrm>
          <a:prstGeom prst="teardrop">
            <a:avLst/>
          </a:prstGeom>
          <a:solidFill>
            <a:srgbClr val="702F8A"/>
          </a:solidFill>
          <a:ln>
            <a:noFill/>
          </a:ln>
        </p:spPr>
        <p:txBody>
          <a:bodyPr spcFirstLastPara="1" wrap="square" lIns="121900" tIns="121900" rIns="121900" bIns="121900" anchor="ctr" anchorCtr="0">
            <a:noAutofit/>
          </a:bodyPr>
          <a:lstStyle/>
          <a:p>
            <a:pPr algn="l" rtl="0"/>
            <a:endParaRPr dirty="0"/>
          </a:p>
        </p:txBody>
      </p:sp>
      <p:pic>
        <p:nvPicPr>
          <p:cNvPr id="29" name="Picture 28" descr="NorQuest College crest">
            <a:extLst>
              <a:ext uri="{FF2B5EF4-FFF2-40B4-BE49-F238E27FC236}">
                <a16:creationId xmlns:a16="http://schemas.microsoft.com/office/drawing/2014/main" id="{C6805A77-3550-914F-86ED-4E8778334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 name="Text Placeholder 2">
            <a:extLst>
              <a:ext uri="{FF2B5EF4-FFF2-40B4-BE49-F238E27FC236}">
                <a16:creationId xmlns:a16="http://schemas.microsoft.com/office/drawing/2014/main" id="{91CD5E66-0526-8647-A270-99449BB15CD5}"/>
              </a:ext>
            </a:extLst>
          </p:cNvPr>
          <p:cNvSpPr>
            <a:spLocks noGrp="1"/>
          </p:cNvSpPr>
          <p:nvPr>
            <p:ph type="body" sz="quarter" idx="10" hasCustomPrompt="1"/>
          </p:nvPr>
        </p:nvSpPr>
        <p:spPr>
          <a:xfrm>
            <a:off x="1194986"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4" name="Text Placeholder 2">
            <a:extLst>
              <a:ext uri="{FF2B5EF4-FFF2-40B4-BE49-F238E27FC236}">
                <a16:creationId xmlns:a16="http://schemas.microsoft.com/office/drawing/2014/main" id="{348B5DAA-F4B0-084E-8815-A0E769D54532}"/>
              </a:ext>
            </a:extLst>
          </p:cNvPr>
          <p:cNvSpPr>
            <a:spLocks noGrp="1"/>
          </p:cNvSpPr>
          <p:nvPr>
            <p:ph type="body" sz="quarter" idx="11" hasCustomPrompt="1"/>
          </p:nvPr>
        </p:nvSpPr>
        <p:spPr>
          <a:xfrm>
            <a:off x="4900712"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5" name="Text Placeholder 2">
            <a:extLst>
              <a:ext uri="{FF2B5EF4-FFF2-40B4-BE49-F238E27FC236}">
                <a16:creationId xmlns:a16="http://schemas.microsoft.com/office/drawing/2014/main" id="{FF66257B-26E7-1340-A40A-2F7C230D472F}"/>
              </a:ext>
            </a:extLst>
          </p:cNvPr>
          <p:cNvSpPr>
            <a:spLocks noGrp="1"/>
          </p:cNvSpPr>
          <p:nvPr>
            <p:ph type="body" sz="quarter" idx="12" hasCustomPrompt="1"/>
          </p:nvPr>
        </p:nvSpPr>
        <p:spPr>
          <a:xfrm>
            <a:off x="8638522"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6" name="object 3">
            <a:extLst>
              <a:ext uri="{FF2B5EF4-FFF2-40B4-BE49-F238E27FC236}">
                <a16:creationId xmlns:a16="http://schemas.microsoft.com/office/drawing/2014/main" id="{A0602E0F-BF22-9D47-B98D-8FF0776B54B1}"/>
              </a:ext>
              <a:ext uri="{C183D7F6-B498-43B3-948B-1728B52AA6E4}">
                <adec:decorative xmlns:adec="http://schemas.microsoft.com/office/drawing/2017/decorative" val="1"/>
              </a:ext>
            </a:extLst>
          </p:cNvPr>
          <p:cNvSpPr/>
          <p:nvPr/>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dirty="0"/>
          </a:p>
        </p:txBody>
      </p:sp>
      <p:sp>
        <p:nvSpPr>
          <p:cNvPr id="17" name="Holder 4">
            <a:extLst>
              <a:ext uri="{FF2B5EF4-FFF2-40B4-BE49-F238E27FC236}">
                <a16:creationId xmlns:a16="http://schemas.microsoft.com/office/drawing/2014/main" id="{5364AA90-9905-0731-A8A1-D7CFC0D1DBE3}"/>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endParaRPr lang="en-US" dirty="0"/>
          </a:p>
        </p:txBody>
      </p:sp>
    </p:spTree>
    <p:extLst>
      <p:ext uri="{BB962C8B-B14F-4D97-AF65-F5344CB8AC3E}">
        <p14:creationId xmlns:p14="http://schemas.microsoft.com/office/powerpoint/2010/main" val="3752255631"/>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ation Slide">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707296-50A2-F04E-83B4-177AEF2EF07F}"/>
              </a:ext>
            </a:extLst>
          </p:cNvPr>
          <p:cNvSpPr>
            <a:spLocks noGrp="1"/>
          </p:cNvSpPr>
          <p:nvPr>
            <p:ph type="body" sz="quarter" idx="10" hasCustomPrompt="1"/>
          </p:nvPr>
        </p:nvSpPr>
        <p:spPr>
          <a:xfrm>
            <a:off x="5372100" y="1524000"/>
            <a:ext cx="1828800" cy="1295400"/>
          </a:xfrm>
          <a:prstGeom prst="rect">
            <a:avLst/>
          </a:prstGeom>
        </p:spPr>
        <p:txBody>
          <a:bodyPr/>
          <a:lstStyle>
            <a:lvl1pPr marL="0" indent="0" algn="ctr">
              <a:buNone/>
              <a:defRPr sz="9600" baseline="0">
                <a:solidFill>
                  <a:schemeClr val="tx1"/>
                </a:solidFill>
                <a:latin typeface="WorkSans-ExtraBold" pitchFamily="2" charset="77"/>
              </a:defRPr>
            </a:lvl1pPr>
          </a:lstStyle>
          <a:p>
            <a:pPr lvl="0"/>
            <a:r>
              <a:rPr lang="en-US"/>
              <a:t>“</a:t>
            </a:r>
          </a:p>
        </p:txBody>
      </p:sp>
      <p:sp>
        <p:nvSpPr>
          <p:cNvPr id="9" name="Text Placeholder 8">
            <a:extLst>
              <a:ext uri="{FF2B5EF4-FFF2-40B4-BE49-F238E27FC236}">
                <a16:creationId xmlns:a16="http://schemas.microsoft.com/office/drawing/2014/main" id="{E070F4BB-1F67-D84B-BABF-2C97C02AA37D}"/>
              </a:ext>
            </a:extLst>
          </p:cNvPr>
          <p:cNvSpPr>
            <a:spLocks noGrp="1"/>
          </p:cNvSpPr>
          <p:nvPr>
            <p:ph type="body" sz="quarter" idx="11" hasCustomPrompt="1"/>
          </p:nvPr>
        </p:nvSpPr>
        <p:spPr>
          <a:xfrm>
            <a:off x="2971800" y="3124200"/>
            <a:ext cx="6629400" cy="1524000"/>
          </a:xfrm>
          <a:prstGeom prst="rect">
            <a:avLst/>
          </a:prstGeom>
        </p:spPr>
        <p:txBody>
          <a:bodyPr/>
          <a:lstStyle>
            <a:lvl1pPr marL="0" indent="0" algn="ctr">
              <a:buNone/>
              <a:defRPr sz="2400" b="1" i="0">
                <a:solidFill>
                  <a:schemeClr val="tx1"/>
                </a:solidFill>
                <a:latin typeface="Work Sans" pitchFamily="2" charset="77"/>
              </a:defRPr>
            </a:lvl1pPr>
            <a:lvl2pPr>
              <a:defRPr sz="2400" b="1" i="0">
                <a:solidFill>
                  <a:schemeClr val="tx1"/>
                </a:solidFill>
                <a:latin typeface="Work Sans" pitchFamily="2" charset="77"/>
              </a:defRPr>
            </a:lvl2pPr>
            <a:lvl3pPr>
              <a:defRPr sz="2400" b="1" i="0">
                <a:solidFill>
                  <a:schemeClr val="tx1"/>
                </a:solidFill>
                <a:latin typeface="Work Sans" pitchFamily="2" charset="77"/>
              </a:defRPr>
            </a:lvl3pPr>
            <a:lvl4pPr>
              <a:defRPr sz="2400" b="1" i="0">
                <a:solidFill>
                  <a:schemeClr val="tx1"/>
                </a:solidFill>
                <a:latin typeface="Work Sans" pitchFamily="2" charset="77"/>
              </a:defRPr>
            </a:lvl4pPr>
            <a:lvl5pPr>
              <a:defRPr sz="2400" b="1" i="0">
                <a:solidFill>
                  <a:schemeClr val="tx1"/>
                </a:solidFill>
                <a:latin typeface="Work Sans" pitchFamily="2" charset="77"/>
              </a:defRPr>
            </a:lvl5pPr>
          </a:lstStyle>
          <a:p>
            <a:pPr lvl="0"/>
            <a:r>
              <a:rPr lang="en-US"/>
              <a:t>Quotation goes here </a:t>
            </a:r>
            <a:r>
              <a:rPr lang="en-US" err="1"/>
              <a:t>sint</a:t>
            </a:r>
            <a:r>
              <a:rPr lang="en-US"/>
              <a:t> et </a:t>
            </a:r>
            <a:r>
              <a:rPr lang="en-US" err="1"/>
              <a:t>faciis</a:t>
            </a:r>
            <a:r>
              <a:rPr lang="en-US"/>
              <a:t> </a:t>
            </a:r>
            <a:r>
              <a:rPr lang="en-US" err="1"/>
              <a:t>estem</a:t>
            </a:r>
            <a:r>
              <a:rPr lang="en-US"/>
              <a:t> </a:t>
            </a:r>
            <a:r>
              <a:rPr lang="en-US" err="1"/>
              <a:t>cor</a:t>
            </a:r>
            <a:r>
              <a:rPr lang="en-US"/>
              <a:t> ma as </a:t>
            </a:r>
            <a:r>
              <a:rPr lang="en-US" err="1"/>
              <a:t>auda</a:t>
            </a:r>
            <a:r>
              <a:rPr lang="en-US"/>
              <a:t> </a:t>
            </a:r>
            <a:r>
              <a:rPr lang="en-US" err="1"/>
              <a:t>dolum</a:t>
            </a:r>
            <a:r>
              <a:rPr lang="en-US"/>
              <a:t> </a:t>
            </a:r>
            <a:r>
              <a:rPr lang="en-US" err="1"/>
              <a:t>sequod</a:t>
            </a:r>
            <a:r>
              <a:rPr lang="en-US"/>
              <a:t> </a:t>
            </a:r>
            <a:r>
              <a:rPr lang="en-US" err="1"/>
              <a:t>mollatem</a:t>
            </a:r>
            <a:r>
              <a:rPr lang="en-US"/>
              <a:t> </a:t>
            </a:r>
            <a:r>
              <a:rPr lang="en-US" err="1"/>
              <a:t>aut</a:t>
            </a:r>
            <a:r>
              <a:rPr lang="en-US"/>
              <a:t> </a:t>
            </a:r>
            <a:r>
              <a:rPr lang="en-US" err="1"/>
              <a:t>quam</a:t>
            </a:r>
            <a:r>
              <a:rPr lang="en-US"/>
              <a:t> </a:t>
            </a:r>
            <a:r>
              <a:rPr lang="en-US" err="1"/>
              <a:t>dus</a:t>
            </a:r>
            <a:r>
              <a:rPr lang="en-US"/>
              <a:t>, </a:t>
            </a:r>
            <a:r>
              <a:rPr lang="en-US" err="1"/>
              <a:t>eos</a:t>
            </a:r>
            <a:r>
              <a:rPr lang="en-US"/>
              <a:t> </a:t>
            </a:r>
            <a:r>
              <a:rPr lang="en-US" err="1"/>
              <a:t>undi</a:t>
            </a:r>
            <a:r>
              <a:rPr lang="en-US"/>
              <a:t> </a:t>
            </a:r>
            <a:r>
              <a:rPr lang="en-US" err="1"/>
              <a:t>te</a:t>
            </a:r>
            <a:r>
              <a:rPr lang="en-US"/>
              <a:t> </a:t>
            </a:r>
            <a:r>
              <a:rPr lang="en-US" err="1"/>
              <a:t>volor</a:t>
            </a:r>
            <a:endParaRPr lang="en-US"/>
          </a:p>
        </p:txBody>
      </p:sp>
      <p:sp>
        <p:nvSpPr>
          <p:cNvPr id="12" name="Oval 11">
            <a:extLst>
              <a:ext uri="{FF2B5EF4-FFF2-40B4-BE49-F238E27FC236}">
                <a16:creationId xmlns:a16="http://schemas.microsoft.com/office/drawing/2014/main" id="{0C98A1D1-48F3-4746-BCA0-37C44DCEBCF9}"/>
              </a:ext>
              <a:ext uri="{C183D7F6-B498-43B3-948B-1728B52AA6E4}">
                <adec:decorative xmlns:adec="http://schemas.microsoft.com/office/drawing/2017/decorative" val="1"/>
              </a:ext>
            </a:extLst>
          </p:cNvPr>
          <p:cNvSpPr/>
          <p:nvPr/>
        </p:nvSpPr>
        <p:spPr>
          <a:xfrm>
            <a:off x="-3846529" y="3944339"/>
            <a:ext cx="6132529" cy="6132529"/>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NorQuest College crest">
            <a:extLst>
              <a:ext uri="{FF2B5EF4-FFF2-40B4-BE49-F238E27FC236}">
                <a16:creationId xmlns:a16="http://schemas.microsoft.com/office/drawing/2014/main" id="{9BD55621-E542-A147-858B-5694CC8785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1177245486"/>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tatistic Slide">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EA013A-8252-964D-B3DF-8BEFA2B4E8F5}"/>
              </a:ext>
              <a:ext uri="{C183D7F6-B498-43B3-948B-1728B52AA6E4}">
                <adec:decorative xmlns:adec="http://schemas.microsoft.com/office/drawing/2017/decorative" val="1"/>
              </a:ext>
            </a:extLst>
          </p:cNvPr>
          <p:cNvSpPr/>
          <p:nvPr/>
        </p:nvSpPr>
        <p:spPr>
          <a:xfrm>
            <a:off x="13501" y="4648200"/>
            <a:ext cx="12178499" cy="2209800"/>
          </a:xfrm>
          <a:prstGeom prst="rect">
            <a:avLst/>
          </a:prstGeom>
          <a:solidFill>
            <a:srgbClr val="E71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16707296-50A2-F04E-83B4-177AEF2EF07F}"/>
              </a:ext>
            </a:extLst>
          </p:cNvPr>
          <p:cNvSpPr>
            <a:spLocks noGrp="1"/>
          </p:cNvSpPr>
          <p:nvPr>
            <p:ph type="body" sz="quarter" idx="10" hasCustomPrompt="1"/>
          </p:nvPr>
        </p:nvSpPr>
        <p:spPr>
          <a:xfrm>
            <a:off x="457200" y="2819400"/>
            <a:ext cx="11277600" cy="1295400"/>
          </a:xfrm>
          <a:prstGeom prst="rect">
            <a:avLst/>
          </a:prstGeom>
        </p:spPr>
        <p:txBody>
          <a:bodyPr/>
          <a:lstStyle>
            <a:lvl1pPr marL="0" indent="0" algn="ctr">
              <a:buNone/>
              <a:defRPr sz="9600" baseline="0">
                <a:solidFill>
                  <a:schemeClr val="tx1"/>
                </a:solidFill>
                <a:latin typeface="WorkSans-ExtraBold" pitchFamily="2" charset="77"/>
              </a:defRPr>
            </a:lvl1pPr>
          </a:lstStyle>
          <a:p>
            <a:pPr lvl="0"/>
            <a:r>
              <a:rPr lang="en-US"/>
              <a:t>$1,000,000.00</a:t>
            </a:r>
          </a:p>
        </p:txBody>
      </p:sp>
      <p:sp>
        <p:nvSpPr>
          <p:cNvPr id="9" name="Text Placeholder 8">
            <a:extLst>
              <a:ext uri="{FF2B5EF4-FFF2-40B4-BE49-F238E27FC236}">
                <a16:creationId xmlns:a16="http://schemas.microsoft.com/office/drawing/2014/main" id="{E070F4BB-1F67-D84B-BABF-2C97C02AA37D}"/>
              </a:ext>
            </a:extLst>
          </p:cNvPr>
          <p:cNvSpPr>
            <a:spLocks noGrp="1"/>
          </p:cNvSpPr>
          <p:nvPr>
            <p:ph type="body" sz="quarter" idx="11" hasCustomPrompt="1"/>
          </p:nvPr>
        </p:nvSpPr>
        <p:spPr>
          <a:xfrm>
            <a:off x="2971800" y="4800600"/>
            <a:ext cx="6629400" cy="1524000"/>
          </a:xfrm>
          <a:prstGeom prst="rect">
            <a:avLst/>
          </a:prstGeom>
        </p:spPr>
        <p:txBody>
          <a:bodyPr/>
          <a:lstStyle>
            <a:lvl1pPr marL="0" indent="0" algn="ctr">
              <a:buNone/>
              <a:defRPr sz="2400" b="1" i="0">
                <a:solidFill>
                  <a:schemeClr val="tx1"/>
                </a:solidFill>
                <a:latin typeface="Work Sans" pitchFamily="2" charset="77"/>
              </a:defRPr>
            </a:lvl1pPr>
            <a:lvl2pPr>
              <a:defRPr sz="2400" b="1" i="0">
                <a:solidFill>
                  <a:schemeClr val="tx1"/>
                </a:solidFill>
                <a:latin typeface="Work Sans" pitchFamily="2" charset="77"/>
              </a:defRPr>
            </a:lvl2pPr>
            <a:lvl3pPr>
              <a:defRPr sz="2400" b="1" i="0">
                <a:solidFill>
                  <a:schemeClr val="tx1"/>
                </a:solidFill>
                <a:latin typeface="Work Sans" pitchFamily="2" charset="77"/>
              </a:defRPr>
            </a:lvl3pPr>
            <a:lvl4pPr>
              <a:defRPr sz="2400" b="1" i="0">
                <a:solidFill>
                  <a:schemeClr val="tx1"/>
                </a:solidFill>
                <a:latin typeface="Work Sans" pitchFamily="2" charset="77"/>
              </a:defRPr>
            </a:lvl4pPr>
            <a:lvl5pPr>
              <a:defRPr sz="2400" b="1" i="0">
                <a:solidFill>
                  <a:schemeClr val="tx1"/>
                </a:solidFill>
                <a:latin typeface="Work Sans" pitchFamily="2" charset="77"/>
              </a:defRPr>
            </a:lvl5pPr>
          </a:lstStyle>
          <a:p>
            <a:pPr lvl="0"/>
            <a:r>
              <a:rPr lang="en-US"/>
              <a:t>Supporting copy goes here </a:t>
            </a:r>
            <a:r>
              <a:rPr lang="en-US" err="1"/>
              <a:t>sint</a:t>
            </a:r>
            <a:r>
              <a:rPr lang="en-US"/>
              <a:t> et </a:t>
            </a:r>
            <a:r>
              <a:rPr lang="en-US" err="1"/>
              <a:t>faciis</a:t>
            </a:r>
            <a:r>
              <a:rPr lang="en-US"/>
              <a:t> </a:t>
            </a:r>
            <a:r>
              <a:rPr lang="en-US" err="1"/>
              <a:t>estem</a:t>
            </a:r>
            <a:r>
              <a:rPr lang="en-US"/>
              <a:t> </a:t>
            </a:r>
            <a:r>
              <a:rPr lang="en-US" err="1"/>
              <a:t>cor</a:t>
            </a:r>
            <a:r>
              <a:rPr lang="en-US"/>
              <a:t> ma as </a:t>
            </a:r>
            <a:r>
              <a:rPr lang="en-US" err="1"/>
              <a:t>auda</a:t>
            </a:r>
            <a:r>
              <a:rPr lang="en-US"/>
              <a:t> </a:t>
            </a:r>
            <a:r>
              <a:rPr lang="en-US" err="1"/>
              <a:t>dolum</a:t>
            </a:r>
            <a:r>
              <a:rPr lang="en-US"/>
              <a:t> </a:t>
            </a:r>
            <a:r>
              <a:rPr lang="en-US" err="1"/>
              <a:t>sequod</a:t>
            </a:r>
            <a:endParaRPr lang="en-US"/>
          </a:p>
        </p:txBody>
      </p:sp>
      <p:sp>
        <p:nvSpPr>
          <p:cNvPr id="12" name="Oval 11">
            <a:extLst>
              <a:ext uri="{FF2B5EF4-FFF2-40B4-BE49-F238E27FC236}">
                <a16:creationId xmlns:a16="http://schemas.microsoft.com/office/drawing/2014/main" id="{0C98A1D1-48F3-4746-BCA0-37C44DCEBCF9}"/>
              </a:ext>
              <a:ext uri="{C183D7F6-B498-43B3-948B-1728B52AA6E4}">
                <adec:decorative xmlns:adec="http://schemas.microsoft.com/office/drawing/2017/decorative" val="1"/>
              </a:ext>
            </a:extLst>
          </p:cNvPr>
          <p:cNvSpPr/>
          <p:nvPr/>
        </p:nvSpPr>
        <p:spPr>
          <a:xfrm>
            <a:off x="-3846529" y="3944339"/>
            <a:ext cx="6132529" cy="6132529"/>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5" name="Picture 134" descr="NorQuest College crest">
            <a:extLst>
              <a:ext uri="{FF2B5EF4-FFF2-40B4-BE49-F238E27FC236}">
                <a16:creationId xmlns:a16="http://schemas.microsoft.com/office/drawing/2014/main" id="{E9659E13-8559-FE4B-8BA2-BFC5942D2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2976648602"/>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ection Break Slide">
    <p:bg>
      <p:bgRef idx="1001">
        <a:schemeClr val="bg2"/>
      </p:bgRef>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4191000"/>
            <a:ext cx="8610600" cy="1676400"/>
          </a:xfrm>
          <a:prstGeom prst="rect">
            <a:avLst/>
          </a:prstGeom>
        </p:spPr>
        <p:txBody>
          <a:bodyPr anchor="b"/>
          <a:lstStyle>
            <a:lvl1pPr marL="0" indent="0">
              <a:buNone/>
              <a:defRPr sz="5000" baseline="0">
                <a:solidFill>
                  <a:schemeClr val="tx1"/>
                </a:solidFill>
                <a:latin typeface="WorkSans-ExtraBold" pitchFamily="2" charset="77"/>
              </a:defRPr>
            </a:lvl1pPr>
          </a:lstStyle>
          <a:p>
            <a:pPr lvl="0"/>
            <a:r>
              <a:rPr lang="en-US"/>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endParaRPr lang="en-US" dirty="0"/>
          </a:p>
        </p:txBody>
      </p:sp>
      <p:sp>
        <p:nvSpPr>
          <p:cNvPr id="11" name="object 2">
            <a:extLst>
              <a:ext uri="{FF2B5EF4-FFF2-40B4-BE49-F238E27FC236}">
                <a16:creationId xmlns:a16="http://schemas.microsoft.com/office/drawing/2014/main" id="{A6ECD2F9-56DA-514E-B89A-819D10CAC467}"/>
              </a:ext>
              <a:ext uri="{C183D7F6-B498-43B3-948B-1728B52AA6E4}">
                <adec:decorative xmlns:adec="http://schemas.microsoft.com/office/drawing/2017/decorative" val="1"/>
              </a:ext>
            </a:extLst>
          </p:cNvPr>
          <p:cNvSpPr/>
          <p:nvPr/>
        </p:nvSpPr>
        <p:spPr>
          <a:xfrm>
            <a:off x="780343" y="-167640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dirty="0"/>
          </a:p>
        </p:txBody>
      </p:sp>
      <p:pic>
        <p:nvPicPr>
          <p:cNvPr id="13" name="Picture 12" descr="NorQuest College crest">
            <a:extLst>
              <a:ext uri="{FF2B5EF4-FFF2-40B4-BE49-F238E27FC236}">
                <a16:creationId xmlns:a16="http://schemas.microsoft.com/office/drawing/2014/main" id="{4175AA0E-8C8A-A843-A7F5-2807823B2F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1389435539"/>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ection Break Slide v2">
    <p:bg>
      <p:bgRef idx="1001">
        <a:schemeClr val="bg2"/>
      </p:bgRef>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75B67AD0-39AA-BC45-B4D2-B623F9BF681E}"/>
              </a:ext>
            </a:extLst>
          </p:cNvPr>
          <p:cNvSpPr>
            <a:spLocks noGrp="1"/>
          </p:cNvSpPr>
          <p:nvPr>
            <p:ph type="body" sz="quarter" idx="11" hasCustomPrompt="1"/>
          </p:nvPr>
        </p:nvSpPr>
        <p:spPr>
          <a:xfrm>
            <a:off x="774405" y="2438400"/>
            <a:ext cx="2923954" cy="1676400"/>
          </a:xfrm>
          <a:prstGeom prst="rect">
            <a:avLst/>
          </a:prstGeom>
        </p:spPr>
        <p:txBody>
          <a:bodyPr anchor="t"/>
          <a:lstStyle>
            <a:lvl1pPr marL="0" indent="0">
              <a:buNone/>
              <a:defRPr sz="13000" b="0" i="0" baseline="0">
                <a:solidFill>
                  <a:schemeClr val="tx1"/>
                </a:solidFill>
                <a:latin typeface="Work Sans" pitchFamily="2" charset="77"/>
              </a:defRPr>
            </a:lvl1pPr>
          </a:lstStyle>
          <a:p>
            <a:pPr lvl="0"/>
            <a:r>
              <a:rPr lang="en-US"/>
              <a:t>01</a:t>
            </a:r>
          </a:p>
        </p:txBody>
      </p:sp>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4191000"/>
            <a:ext cx="8610600" cy="1676400"/>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endParaRPr lang="en-US" dirty="0"/>
          </a:p>
        </p:txBody>
      </p:sp>
      <p:sp>
        <p:nvSpPr>
          <p:cNvPr id="9" name="object 2">
            <a:extLst>
              <a:ext uri="{FF2B5EF4-FFF2-40B4-BE49-F238E27FC236}">
                <a16:creationId xmlns:a16="http://schemas.microsoft.com/office/drawing/2014/main" id="{10C022F6-4E54-D349-A955-6CF2335C810B}"/>
              </a:ext>
              <a:ext uri="{C183D7F6-B498-43B3-948B-1728B52AA6E4}">
                <adec:decorative xmlns:adec="http://schemas.microsoft.com/office/drawing/2017/decorative" val="1"/>
              </a:ext>
            </a:extLst>
          </p:cNvPr>
          <p:cNvSpPr/>
          <p:nvPr/>
        </p:nvSpPr>
        <p:spPr>
          <a:xfrm>
            <a:off x="-1415415" y="-411226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dirty="0"/>
          </a:p>
        </p:txBody>
      </p:sp>
      <p:pic>
        <p:nvPicPr>
          <p:cNvPr id="13" name="Picture 12" descr="NorQuest College crest">
            <a:extLst>
              <a:ext uri="{FF2B5EF4-FFF2-40B4-BE49-F238E27FC236}">
                <a16:creationId xmlns:a16="http://schemas.microsoft.com/office/drawing/2014/main" id="{F427C50B-FC37-2147-BA7C-F37BADD2BF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1156107282"/>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ection Break Slide v3">
    <p:bg>
      <p:bgRef idx="1001">
        <a:schemeClr val="bg2"/>
      </p:bgRef>
    </p:bg>
    <p:spTree>
      <p:nvGrpSpPr>
        <p:cNvPr id="1" name=""/>
        <p:cNvGrpSpPr/>
        <p:nvPr/>
      </p:nvGrpSpPr>
      <p:grpSpPr>
        <a:xfrm>
          <a:off x="0" y="0"/>
          <a:ext cx="0" cy="0"/>
          <a:chOff x="0" y="0"/>
          <a:chExt cx="0" cy="0"/>
        </a:xfrm>
      </p:grpSpPr>
      <p:sp>
        <p:nvSpPr>
          <p:cNvPr id="137" name="Text Placeholder 2">
            <a:extLst>
              <a:ext uri="{FF2B5EF4-FFF2-40B4-BE49-F238E27FC236}">
                <a16:creationId xmlns:a16="http://schemas.microsoft.com/office/drawing/2014/main" id="{C521D7B9-C1EE-2E47-86B4-21F94F9BE0AA}"/>
              </a:ext>
            </a:extLst>
          </p:cNvPr>
          <p:cNvSpPr>
            <a:spLocks noGrp="1"/>
          </p:cNvSpPr>
          <p:nvPr>
            <p:ph type="body" sz="quarter" idx="11" hasCustomPrompt="1"/>
          </p:nvPr>
        </p:nvSpPr>
        <p:spPr>
          <a:xfrm>
            <a:off x="657446" y="1600200"/>
            <a:ext cx="2923954" cy="1676400"/>
          </a:xfrm>
          <a:prstGeom prst="rect">
            <a:avLst/>
          </a:prstGeom>
        </p:spPr>
        <p:txBody>
          <a:bodyPr anchor="t"/>
          <a:lstStyle>
            <a:lvl1pPr marL="0" indent="0">
              <a:buNone/>
              <a:defRPr sz="13000" b="0" i="0" baseline="0">
                <a:solidFill>
                  <a:schemeClr val="tx1"/>
                </a:solidFill>
                <a:latin typeface="Work Sans" pitchFamily="2" charset="77"/>
              </a:defRPr>
            </a:lvl1pPr>
          </a:lstStyle>
          <a:p>
            <a:pPr lvl="0"/>
            <a:r>
              <a:rPr lang="en-US"/>
              <a:t>01</a:t>
            </a:r>
          </a:p>
        </p:txBody>
      </p:sp>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3429000"/>
            <a:ext cx="5050775" cy="2743200"/>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endParaRPr lang="en-US" dirty="0"/>
          </a:p>
        </p:txBody>
      </p:sp>
      <p:sp>
        <p:nvSpPr>
          <p:cNvPr id="9" name="object 2">
            <a:extLst>
              <a:ext uri="{FF2B5EF4-FFF2-40B4-BE49-F238E27FC236}">
                <a16:creationId xmlns:a16="http://schemas.microsoft.com/office/drawing/2014/main" id="{10C022F6-4E54-D349-A955-6CF2335C810B}"/>
              </a:ext>
              <a:ext uri="{C183D7F6-B498-43B3-948B-1728B52AA6E4}">
                <adec:decorative xmlns:adec="http://schemas.microsoft.com/office/drawing/2017/decorative" val="1"/>
              </a:ext>
            </a:extLst>
          </p:cNvPr>
          <p:cNvSpPr/>
          <p:nvPr/>
        </p:nvSpPr>
        <p:spPr>
          <a:xfrm>
            <a:off x="-1415415" y="-411226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dirty="0"/>
          </a:p>
        </p:txBody>
      </p:sp>
      <p:pic>
        <p:nvPicPr>
          <p:cNvPr id="135" name="Picture 134" descr="Two female NorQuest graduates confidently smile and pose for the camera at convocation. Both are wearing NorQuest's red graduate cap and gown.">
            <a:extLst>
              <a:ext uri="{FF2B5EF4-FFF2-40B4-BE49-F238E27FC236}">
                <a16:creationId xmlns:a16="http://schemas.microsoft.com/office/drawing/2014/main" id="{FC42DE49-1DF5-C44C-AF31-57763FFEFB3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386" r="16200"/>
          <a:stretch/>
        </p:blipFill>
        <p:spPr>
          <a:xfrm>
            <a:off x="7086600" y="0"/>
            <a:ext cx="3885232" cy="4359592"/>
          </a:xfrm>
          <a:prstGeom prst="rect">
            <a:avLst/>
          </a:prstGeom>
        </p:spPr>
      </p:pic>
      <p:pic>
        <p:nvPicPr>
          <p:cNvPr id="136" name="Picture 135" descr="NorQuest College crest">
            <a:extLst>
              <a:ext uri="{FF2B5EF4-FFF2-40B4-BE49-F238E27FC236}">
                <a16:creationId xmlns:a16="http://schemas.microsoft.com/office/drawing/2014/main" id="{9C5EEDE6-55BE-FF40-92CE-EF2917A39A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1431233231"/>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1_Section Break Slide v3">
    <p:bg>
      <p:bgRef idx="1001">
        <a:schemeClr val="bg2"/>
      </p:bgRef>
    </p:bg>
    <p:spTree>
      <p:nvGrpSpPr>
        <p:cNvPr id="1" name=""/>
        <p:cNvGrpSpPr/>
        <p:nvPr/>
      </p:nvGrpSpPr>
      <p:grpSpPr>
        <a:xfrm>
          <a:off x="0" y="0"/>
          <a:ext cx="0" cy="0"/>
          <a:chOff x="0" y="0"/>
          <a:chExt cx="0" cy="0"/>
        </a:xfrm>
      </p:grpSpPr>
      <p:sp>
        <p:nvSpPr>
          <p:cNvPr id="138" name="Text Placeholder 2">
            <a:extLst>
              <a:ext uri="{FF2B5EF4-FFF2-40B4-BE49-F238E27FC236}">
                <a16:creationId xmlns:a16="http://schemas.microsoft.com/office/drawing/2014/main" id="{89F91887-47FF-6E48-AC8B-0364AA70D5E5}"/>
              </a:ext>
            </a:extLst>
          </p:cNvPr>
          <p:cNvSpPr>
            <a:spLocks noGrp="1"/>
          </p:cNvSpPr>
          <p:nvPr>
            <p:ph type="body" sz="quarter" idx="12" hasCustomPrompt="1"/>
          </p:nvPr>
        </p:nvSpPr>
        <p:spPr>
          <a:xfrm>
            <a:off x="657446" y="1600200"/>
            <a:ext cx="2923954" cy="1676400"/>
          </a:xfrm>
          <a:prstGeom prst="rect">
            <a:avLst/>
          </a:prstGeom>
        </p:spPr>
        <p:txBody>
          <a:bodyPr anchor="t"/>
          <a:lstStyle>
            <a:lvl1pPr marL="0" indent="0">
              <a:buNone/>
              <a:defRPr sz="13000" b="0" i="0" baseline="0">
                <a:solidFill>
                  <a:schemeClr val="tx1"/>
                </a:solidFill>
                <a:latin typeface="Work Sans" pitchFamily="2" charset="77"/>
              </a:defRPr>
            </a:lvl1pPr>
          </a:lstStyle>
          <a:p>
            <a:pPr lvl="0"/>
            <a:r>
              <a:rPr lang="en-US"/>
              <a:t>01</a:t>
            </a:r>
          </a:p>
        </p:txBody>
      </p:sp>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3429000"/>
            <a:ext cx="5050775" cy="2743200"/>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endParaRPr lang="en-US" dirty="0"/>
          </a:p>
        </p:txBody>
      </p:sp>
      <p:sp>
        <p:nvSpPr>
          <p:cNvPr id="9" name="object 2">
            <a:extLst>
              <a:ext uri="{FF2B5EF4-FFF2-40B4-BE49-F238E27FC236}">
                <a16:creationId xmlns:a16="http://schemas.microsoft.com/office/drawing/2014/main" id="{10C022F6-4E54-D349-A955-6CF2335C810B}"/>
              </a:ext>
              <a:ext uri="{C183D7F6-B498-43B3-948B-1728B52AA6E4}">
                <adec:decorative xmlns:adec="http://schemas.microsoft.com/office/drawing/2017/decorative" val="1"/>
              </a:ext>
            </a:extLst>
          </p:cNvPr>
          <p:cNvSpPr/>
          <p:nvPr/>
        </p:nvSpPr>
        <p:spPr>
          <a:xfrm>
            <a:off x="-1415415" y="-411226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dirty="0"/>
          </a:p>
        </p:txBody>
      </p:sp>
      <p:pic>
        <p:nvPicPr>
          <p:cNvPr id="136" name="Picture 135" descr="NorQuest College crest">
            <a:extLst>
              <a:ext uri="{FF2B5EF4-FFF2-40B4-BE49-F238E27FC236}">
                <a16:creationId xmlns:a16="http://schemas.microsoft.com/office/drawing/2014/main" id="{9C5EEDE6-55BE-FF40-92CE-EF2917A39A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
        <p:nvSpPr>
          <p:cNvPr id="137" name="Picture Placeholder 2">
            <a:extLst>
              <a:ext uri="{FF2B5EF4-FFF2-40B4-BE49-F238E27FC236}">
                <a16:creationId xmlns:a16="http://schemas.microsoft.com/office/drawing/2014/main" id="{3ECB6BEC-7876-2649-8E42-A9B4936E9B20}"/>
              </a:ext>
            </a:extLst>
          </p:cNvPr>
          <p:cNvSpPr>
            <a:spLocks noGrp="1"/>
          </p:cNvSpPr>
          <p:nvPr>
            <p:ph type="pic" sz="quarter" idx="11"/>
          </p:nvPr>
        </p:nvSpPr>
        <p:spPr>
          <a:xfrm>
            <a:off x="6324600" y="0"/>
            <a:ext cx="4819650" cy="4606925"/>
          </a:xfrm>
          <a:prstGeom prst="rect">
            <a:avLst/>
          </a:prstGeo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1114456921"/>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wo Column Slide">
    <p:bg>
      <p:bgPr>
        <a:solidFill>
          <a:schemeClr val="bg1"/>
        </a:solidFill>
        <a:effectLst/>
      </p:bgPr>
    </p:bg>
    <p:spTree>
      <p:nvGrpSpPr>
        <p:cNvPr id="1" name=""/>
        <p:cNvGrpSpPr/>
        <p:nvPr/>
      </p:nvGrpSpPr>
      <p:grpSpPr>
        <a:xfrm>
          <a:off x="0" y="0"/>
          <a:ext cx="0" cy="0"/>
          <a:chOff x="0" y="0"/>
          <a:chExt cx="0" cy="0"/>
        </a:xfrm>
      </p:grpSpPr>
      <p:sp>
        <p:nvSpPr>
          <p:cNvPr id="17" name="Text Placeholder 6">
            <a:extLst>
              <a:ext uri="{FF2B5EF4-FFF2-40B4-BE49-F238E27FC236}">
                <a16:creationId xmlns:a16="http://schemas.microsoft.com/office/drawing/2014/main" id="{DA80E9E2-62F2-5875-B958-B047E9CED6CD}"/>
              </a:ext>
            </a:extLst>
          </p:cNvPr>
          <p:cNvSpPr>
            <a:spLocks noGrp="1"/>
          </p:cNvSpPr>
          <p:nvPr>
            <p:ph type="body" sz="quarter" idx="12" hasCustomPrompt="1"/>
          </p:nvPr>
        </p:nvSpPr>
        <p:spPr>
          <a:xfrm>
            <a:off x="3200400" y="2895600"/>
            <a:ext cx="5638800" cy="990600"/>
          </a:xfrm>
          <a:prstGeom prst="rect">
            <a:avLst/>
          </a:prstGeom>
        </p:spPr>
        <p:txBody>
          <a:bodyPr/>
          <a:lstStyle>
            <a:lvl1pPr marL="0" indent="0">
              <a:buNone/>
              <a:defRPr sz="5500" b="0" i="0" baseline="0">
                <a:solidFill>
                  <a:schemeClr val="tx1"/>
                </a:solidFill>
                <a:latin typeface="WorkSans-ExtraBold" pitchFamily="2" charset="77"/>
              </a:defRPr>
            </a:lvl1pPr>
          </a:lstStyle>
          <a:p>
            <a:pPr lvl="0"/>
            <a:r>
              <a:rPr lang="en-US"/>
              <a:t>Title goes here</a:t>
            </a:r>
          </a:p>
        </p:txBody>
      </p:sp>
      <p:sp>
        <p:nvSpPr>
          <p:cNvPr id="18" name="Text Placeholder 8">
            <a:extLst>
              <a:ext uri="{FF2B5EF4-FFF2-40B4-BE49-F238E27FC236}">
                <a16:creationId xmlns:a16="http://schemas.microsoft.com/office/drawing/2014/main" id="{B5C1D2E5-F8FA-D835-9FDF-D2FC44D55DE5}"/>
              </a:ext>
            </a:extLst>
          </p:cNvPr>
          <p:cNvSpPr>
            <a:spLocks noGrp="1"/>
          </p:cNvSpPr>
          <p:nvPr>
            <p:ph type="body" sz="quarter" idx="13" hasCustomPrompt="1"/>
          </p:nvPr>
        </p:nvSpPr>
        <p:spPr>
          <a:xfrm>
            <a:off x="3200400" y="3886200"/>
            <a:ext cx="5334000" cy="838200"/>
          </a:xfrm>
          <a:prstGeom prst="rect">
            <a:avLst/>
          </a:prstGeom>
        </p:spPr>
        <p:txBody>
          <a:bodyPr/>
          <a:lstStyle>
            <a:lvl1pPr marL="0" indent="0">
              <a:buNone/>
              <a:defRPr sz="3600" baseline="0">
                <a:solidFill>
                  <a:schemeClr val="tx1"/>
                </a:solidFill>
                <a:latin typeface="Work Sans Medium" pitchFamily="2" charset="77"/>
              </a:defRPr>
            </a:lvl1pPr>
          </a:lstStyle>
          <a:p>
            <a:pPr lvl="0"/>
            <a:r>
              <a:rPr lang="en-US"/>
              <a:t>Optional subtitle here</a:t>
            </a:r>
          </a:p>
        </p:txBody>
      </p:sp>
      <p:sp>
        <p:nvSpPr>
          <p:cNvPr id="14" name="Text Placeholder 2">
            <a:extLst>
              <a:ext uri="{FF2B5EF4-FFF2-40B4-BE49-F238E27FC236}">
                <a16:creationId xmlns:a16="http://schemas.microsoft.com/office/drawing/2014/main" id="{F9924917-66EA-F0E3-9958-DCA39FC84298}"/>
              </a:ext>
            </a:extLst>
          </p:cNvPr>
          <p:cNvSpPr>
            <a:spLocks noGrp="1"/>
          </p:cNvSpPr>
          <p:nvPr>
            <p:ph type="body" sz="quarter" idx="10" hasCustomPrompt="1"/>
          </p:nvPr>
        </p:nvSpPr>
        <p:spPr>
          <a:xfrm>
            <a:off x="609600" y="5788319"/>
            <a:ext cx="2209800" cy="437322"/>
          </a:xfrm>
          <a:prstGeom prst="rect">
            <a:avLst/>
          </a:prstGeom>
        </p:spPr>
        <p:txBody>
          <a:bodyPr/>
          <a:lstStyle>
            <a:lvl1pPr marL="0" indent="0">
              <a:buNone/>
              <a:defRPr sz="1800">
                <a:solidFill>
                  <a:schemeClr val="tx1"/>
                </a:solidFill>
                <a:latin typeface="Work Sans" pitchFamily="2" charset="77"/>
              </a:defRPr>
            </a:lvl1pPr>
          </a:lstStyle>
          <a:p>
            <a:pPr lvl="0"/>
            <a:r>
              <a:rPr lang="en-US"/>
              <a:t>Month day, 2020</a:t>
            </a:r>
          </a:p>
        </p:txBody>
      </p:sp>
      <p:sp>
        <p:nvSpPr>
          <p:cNvPr id="16" name="Text Placeholder 4">
            <a:extLst>
              <a:ext uri="{FF2B5EF4-FFF2-40B4-BE49-F238E27FC236}">
                <a16:creationId xmlns:a16="http://schemas.microsoft.com/office/drawing/2014/main" id="{EC8F9E8A-3DA8-FF4A-3239-449C805F7DC9}"/>
              </a:ext>
            </a:extLst>
          </p:cNvPr>
          <p:cNvSpPr>
            <a:spLocks noGrp="1"/>
          </p:cNvSpPr>
          <p:nvPr>
            <p:ph type="body" sz="quarter" idx="11" hasCustomPrompt="1"/>
          </p:nvPr>
        </p:nvSpPr>
        <p:spPr>
          <a:xfrm>
            <a:off x="3200400" y="5768441"/>
            <a:ext cx="6192838" cy="457200"/>
          </a:xfrm>
          <a:prstGeom prst="rect">
            <a:avLst/>
          </a:prstGeom>
        </p:spPr>
        <p:txBody>
          <a:bodyPr>
            <a:normAutofit/>
          </a:bodyPr>
          <a:lstStyle>
            <a:lvl1pPr marL="0" indent="0">
              <a:buNone/>
              <a:defRPr sz="1800">
                <a:solidFill>
                  <a:schemeClr val="tx1"/>
                </a:solidFill>
                <a:latin typeface="Work Sans" pitchFamily="2" charset="77"/>
              </a:defRPr>
            </a:lvl1pPr>
          </a:lstStyle>
          <a:p>
            <a:pPr lvl="0"/>
            <a:r>
              <a:rPr lang="en-US"/>
              <a:t>Optional presentation team names goes here</a:t>
            </a:r>
          </a:p>
        </p:txBody>
      </p:sp>
      <p:sp>
        <p:nvSpPr>
          <p:cNvPr id="19" name="object 3">
            <a:extLst>
              <a:ext uri="{FF2B5EF4-FFF2-40B4-BE49-F238E27FC236}">
                <a16:creationId xmlns:a16="http://schemas.microsoft.com/office/drawing/2014/main" id="{8C0FDE3B-A832-31AE-9898-254EF882146C}"/>
              </a:ext>
              <a:ext uri="{C183D7F6-B498-43B3-948B-1728B52AA6E4}">
                <adec:decorative xmlns:adec="http://schemas.microsoft.com/office/drawing/2017/decorative" val="1"/>
              </a:ext>
            </a:extLst>
          </p:cNvPr>
          <p:cNvSpPr/>
          <p:nvPr/>
        </p:nvSpPr>
        <p:spPr>
          <a:xfrm>
            <a:off x="-762000" y="-3581400"/>
            <a:ext cx="5486400" cy="5418303"/>
          </a:xfrm>
          <a:custGeom>
            <a:avLst/>
            <a:gdLst/>
            <a:ahLst/>
            <a:cxnLst/>
            <a:rect l="l" t="t" r="r" b="b"/>
            <a:pathLst>
              <a:path w="4962525" h="4900930">
                <a:moveTo>
                  <a:pt x="1930275" y="65030"/>
                </a:moveTo>
                <a:lnTo>
                  <a:pt x="1882783" y="76471"/>
                </a:lnTo>
                <a:lnTo>
                  <a:pt x="1835722" y="88760"/>
                </a:lnTo>
                <a:lnTo>
                  <a:pt x="1789099" y="101888"/>
                </a:lnTo>
                <a:lnTo>
                  <a:pt x="1742920" y="115843"/>
                </a:lnTo>
                <a:lnTo>
                  <a:pt x="1697192" y="130616"/>
                </a:lnTo>
                <a:lnTo>
                  <a:pt x="1651921" y="146196"/>
                </a:lnTo>
                <a:lnTo>
                  <a:pt x="1607114" y="162574"/>
                </a:lnTo>
                <a:lnTo>
                  <a:pt x="1562777" y="179738"/>
                </a:lnTo>
                <a:lnTo>
                  <a:pt x="1518916" y="197679"/>
                </a:lnTo>
                <a:lnTo>
                  <a:pt x="1475539" y="216387"/>
                </a:lnTo>
                <a:lnTo>
                  <a:pt x="1432651" y="235850"/>
                </a:lnTo>
                <a:lnTo>
                  <a:pt x="1390259" y="256060"/>
                </a:lnTo>
                <a:lnTo>
                  <a:pt x="1348370" y="277006"/>
                </a:lnTo>
                <a:lnTo>
                  <a:pt x="1306990" y="298677"/>
                </a:lnTo>
                <a:lnTo>
                  <a:pt x="1266126" y="321063"/>
                </a:lnTo>
                <a:lnTo>
                  <a:pt x="1225783" y="344155"/>
                </a:lnTo>
                <a:lnTo>
                  <a:pt x="1185969" y="367941"/>
                </a:lnTo>
                <a:lnTo>
                  <a:pt x="1146690" y="392413"/>
                </a:lnTo>
                <a:lnTo>
                  <a:pt x="1107953" y="417558"/>
                </a:lnTo>
                <a:lnTo>
                  <a:pt x="1069764" y="443368"/>
                </a:lnTo>
                <a:lnTo>
                  <a:pt x="1032129" y="469832"/>
                </a:lnTo>
                <a:lnTo>
                  <a:pt x="995055" y="496939"/>
                </a:lnTo>
                <a:lnTo>
                  <a:pt x="958548" y="524680"/>
                </a:lnTo>
                <a:lnTo>
                  <a:pt x="922616" y="553045"/>
                </a:lnTo>
                <a:lnTo>
                  <a:pt x="887264" y="582022"/>
                </a:lnTo>
                <a:lnTo>
                  <a:pt x="852498" y="611602"/>
                </a:lnTo>
                <a:lnTo>
                  <a:pt x="818327" y="641775"/>
                </a:lnTo>
                <a:lnTo>
                  <a:pt x="784755" y="672530"/>
                </a:lnTo>
                <a:lnTo>
                  <a:pt x="751789" y="703858"/>
                </a:lnTo>
                <a:lnTo>
                  <a:pt x="719437" y="735747"/>
                </a:lnTo>
                <a:lnTo>
                  <a:pt x="687704" y="768188"/>
                </a:lnTo>
                <a:lnTo>
                  <a:pt x="656596" y="801171"/>
                </a:lnTo>
                <a:lnTo>
                  <a:pt x="626121" y="834685"/>
                </a:lnTo>
                <a:lnTo>
                  <a:pt x="596285" y="868720"/>
                </a:lnTo>
                <a:lnTo>
                  <a:pt x="567094" y="903266"/>
                </a:lnTo>
                <a:lnTo>
                  <a:pt x="538555" y="938312"/>
                </a:lnTo>
                <a:lnTo>
                  <a:pt x="510675" y="973849"/>
                </a:lnTo>
                <a:lnTo>
                  <a:pt x="483459" y="1009866"/>
                </a:lnTo>
                <a:lnTo>
                  <a:pt x="456914" y="1046352"/>
                </a:lnTo>
                <a:lnTo>
                  <a:pt x="431047" y="1083299"/>
                </a:lnTo>
                <a:lnTo>
                  <a:pt x="405865" y="1120695"/>
                </a:lnTo>
                <a:lnTo>
                  <a:pt x="381373" y="1158530"/>
                </a:lnTo>
                <a:lnTo>
                  <a:pt x="357578" y="1196794"/>
                </a:lnTo>
                <a:lnTo>
                  <a:pt x="334488" y="1235477"/>
                </a:lnTo>
                <a:lnTo>
                  <a:pt x="312107" y="1274568"/>
                </a:lnTo>
                <a:lnTo>
                  <a:pt x="290443" y="1314058"/>
                </a:lnTo>
                <a:lnTo>
                  <a:pt x="269502" y="1353936"/>
                </a:lnTo>
                <a:lnTo>
                  <a:pt x="249291" y="1394192"/>
                </a:lnTo>
                <a:lnTo>
                  <a:pt x="229816" y="1434815"/>
                </a:lnTo>
                <a:lnTo>
                  <a:pt x="211084" y="1475796"/>
                </a:lnTo>
                <a:lnTo>
                  <a:pt x="193101" y="1517124"/>
                </a:lnTo>
                <a:lnTo>
                  <a:pt x="175873" y="1558790"/>
                </a:lnTo>
                <a:lnTo>
                  <a:pt x="159408" y="1600781"/>
                </a:lnTo>
                <a:lnTo>
                  <a:pt x="143711" y="1643090"/>
                </a:lnTo>
                <a:lnTo>
                  <a:pt x="128790" y="1685704"/>
                </a:lnTo>
                <a:lnTo>
                  <a:pt x="114650" y="1728615"/>
                </a:lnTo>
                <a:lnTo>
                  <a:pt x="101298" y="1771811"/>
                </a:lnTo>
                <a:lnTo>
                  <a:pt x="88740" y="1815284"/>
                </a:lnTo>
                <a:lnTo>
                  <a:pt x="76984" y="1859021"/>
                </a:lnTo>
                <a:lnTo>
                  <a:pt x="66035" y="1903014"/>
                </a:lnTo>
                <a:lnTo>
                  <a:pt x="55900" y="1947252"/>
                </a:lnTo>
                <a:lnTo>
                  <a:pt x="46586" y="1991724"/>
                </a:lnTo>
                <a:lnTo>
                  <a:pt x="38099" y="2036421"/>
                </a:lnTo>
                <a:lnTo>
                  <a:pt x="30445" y="2081332"/>
                </a:lnTo>
                <a:lnTo>
                  <a:pt x="23631" y="2126447"/>
                </a:lnTo>
                <a:lnTo>
                  <a:pt x="17664" y="2171756"/>
                </a:lnTo>
                <a:lnTo>
                  <a:pt x="12550" y="2217249"/>
                </a:lnTo>
                <a:lnTo>
                  <a:pt x="8295" y="2262914"/>
                </a:lnTo>
                <a:lnTo>
                  <a:pt x="4906" y="2308743"/>
                </a:lnTo>
                <a:lnTo>
                  <a:pt x="2389" y="2354725"/>
                </a:lnTo>
                <a:lnTo>
                  <a:pt x="752" y="2400850"/>
                </a:lnTo>
                <a:lnTo>
                  <a:pt x="0" y="2447107"/>
                </a:lnTo>
                <a:lnTo>
                  <a:pt x="139" y="2493486"/>
                </a:lnTo>
                <a:lnTo>
                  <a:pt x="1177" y="2539978"/>
                </a:lnTo>
                <a:lnTo>
                  <a:pt x="3120" y="2586571"/>
                </a:lnTo>
                <a:lnTo>
                  <a:pt x="5975" y="2633255"/>
                </a:lnTo>
                <a:lnTo>
                  <a:pt x="9747" y="2680021"/>
                </a:lnTo>
                <a:lnTo>
                  <a:pt x="14443" y="2726858"/>
                </a:lnTo>
                <a:lnTo>
                  <a:pt x="20071" y="2773756"/>
                </a:lnTo>
                <a:lnTo>
                  <a:pt x="26635" y="2820705"/>
                </a:lnTo>
                <a:lnTo>
                  <a:pt x="34144" y="2867694"/>
                </a:lnTo>
                <a:lnTo>
                  <a:pt x="42602" y="2914713"/>
                </a:lnTo>
                <a:lnTo>
                  <a:pt x="52018" y="2961752"/>
                </a:lnTo>
                <a:lnTo>
                  <a:pt x="62397" y="3008801"/>
                </a:lnTo>
                <a:lnTo>
                  <a:pt x="73693" y="3055638"/>
                </a:lnTo>
                <a:lnTo>
                  <a:pt x="85851" y="3102045"/>
                </a:lnTo>
                <a:lnTo>
                  <a:pt x="98860" y="3148014"/>
                </a:lnTo>
                <a:lnTo>
                  <a:pt x="112710" y="3193539"/>
                </a:lnTo>
                <a:lnTo>
                  <a:pt x="127390" y="3238614"/>
                </a:lnTo>
                <a:lnTo>
                  <a:pt x="142891" y="3283233"/>
                </a:lnTo>
                <a:lnTo>
                  <a:pt x="159202" y="3327389"/>
                </a:lnTo>
                <a:lnTo>
                  <a:pt x="176312" y="3371076"/>
                </a:lnTo>
                <a:lnTo>
                  <a:pt x="194212" y="3414287"/>
                </a:lnTo>
                <a:lnTo>
                  <a:pt x="212890" y="3457017"/>
                </a:lnTo>
                <a:lnTo>
                  <a:pt x="232338" y="3499258"/>
                </a:lnTo>
                <a:lnTo>
                  <a:pt x="252543" y="3541005"/>
                </a:lnTo>
                <a:lnTo>
                  <a:pt x="273497" y="3582251"/>
                </a:lnTo>
                <a:lnTo>
                  <a:pt x="295188" y="3622990"/>
                </a:lnTo>
                <a:lnTo>
                  <a:pt x="317607" y="3663216"/>
                </a:lnTo>
                <a:lnTo>
                  <a:pt x="340743" y="3702921"/>
                </a:lnTo>
                <a:lnTo>
                  <a:pt x="364586" y="3742100"/>
                </a:lnTo>
                <a:lnTo>
                  <a:pt x="389125" y="3780747"/>
                </a:lnTo>
                <a:lnTo>
                  <a:pt x="414351" y="3818855"/>
                </a:lnTo>
                <a:lnTo>
                  <a:pt x="440252" y="3856418"/>
                </a:lnTo>
                <a:lnTo>
                  <a:pt x="466819" y="3893428"/>
                </a:lnTo>
                <a:lnTo>
                  <a:pt x="494041" y="3929881"/>
                </a:lnTo>
                <a:lnTo>
                  <a:pt x="521908" y="3965770"/>
                </a:lnTo>
                <a:lnTo>
                  <a:pt x="550409" y="4001088"/>
                </a:lnTo>
                <a:lnTo>
                  <a:pt x="579535" y="4035829"/>
                </a:lnTo>
                <a:lnTo>
                  <a:pt x="609275" y="4069987"/>
                </a:lnTo>
                <a:lnTo>
                  <a:pt x="639618" y="4103555"/>
                </a:lnTo>
                <a:lnTo>
                  <a:pt x="670555" y="4136526"/>
                </a:lnTo>
                <a:lnTo>
                  <a:pt x="702075" y="4168896"/>
                </a:lnTo>
                <a:lnTo>
                  <a:pt x="734167" y="4200657"/>
                </a:lnTo>
                <a:lnTo>
                  <a:pt x="766822" y="4231802"/>
                </a:lnTo>
                <a:lnTo>
                  <a:pt x="800029" y="4262327"/>
                </a:lnTo>
                <a:lnTo>
                  <a:pt x="833778" y="4292223"/>
                </a:lnTo>
                <a:lnTo>
                  <a:pt x="868058" y="4321486"/>
                </a:lnTo>
                <a:lnTo>
                  <a:pt x="902859" y="4350107"/>
                </a:lnTo>
                <a:lnTo>
                  <a:pt x="938171" y="4378082"/>
                </a:lnTo>
                <a:lnTo>
                  <a:pt x="973983" y="4405404"/>
                </a:lnTo>
                <a:lnTo>
                  <a:pt x="1010286" y="4432067"/>
                </a:lnTo>
                <a:lnTo>
                  <a:pt x="1047069" y="4458063"/>
                </a:lnTo>
                <a:lnTo>
                  <a:pt x="1084321" y="4483388"/>
                </a:lnTo>
                <a:lnTo>
                  <a:pt x="1122032" y="4508033"/>
                </a:lnTo>
                <a:lnTo>
                  <a:pt x="1160193" y="4531994"/>
                </a:lnTo>
                <a:lnTo>
                  <a:pt x="1198792" y="4555264"/>
                </a:lnTo>
                <a:lnTo>
                  <a:pt x="1237819" y="4577836"/>
                </a:lnTo>
                <a:lnTo>
                  <a:pt x="1277264" y="4599704"/>
                </a:lnTo>
                <a:lnTo>
                  <a:pt x="1317117" y="4620862"/>
                </a:lnTo>
                <a:lnTo>
                  <a:pt x="1357367" y="4641303"/>
                </a:lnTo>
                <a:lnTo>
                  <a:pt x="1398004" y="4661022"/>
                </a:lnTo>
                <a:lnTo>
                  <a:pt x="1439018" y="4680010"/>
                </a:lnTo>
                <a:lnTo>
                  <a:pt x="1480399" y="4698264"/>
                </a:lnTo>
                <a:lnTo>
                  <a:pt x="1522135" y="4715775"/>
                </a:lnTo>
                <a:lnTo>
                  <a:pt x="1564217" y="4732538"/>
                </a:lnTo>
                <a:lnTo>
                  <a:pt x="1606635" y="4748546"/>
                </a:lnTo>
                <a:lnTo>
                  <a:pt x="1649378" y="4763793"/>
                </a:lnTo>
                <a:lnTo>
                  <a:pt x="1692435" y="4778273"/>
                </a:lnTo>
                <a:lnTo>
                  <a:pt x="1735798" y="4791979"/>
                </a:lnTo>
                <a:lnTo>
                  <a:pt x="1779454" y="4804905"/>
                </a:lnTo>
                <a:lnTo>
                  <a:pt x="1823394" y="4817044"/>
                </a:lnTo>
                <a:lnTo>
                  <a:pt x="1867608" y="4828391"/>
                </a:lnTo>
                <a:lnTo>
                  <a:pt x="1912085" y="4838938"/>
                </a:lnTo>
                <a:lnTo>
                  <a:pt x="1956815" y="4848680"/>
                </a:lnTo>
                <a:lnTo>
                  <a:pt x="2001788" y="4857610"/>
                </a:lnTo>
                <a:lnTo>
                  <a:pt x="2046993" y="4865722"/>
                </a:lnTo>
                <a:lnTo>
                  <a:pt x="2092420" y="4873010"/>
                </a:lnTo>
                <a:lnTo>
                  <a:pt x="2138059" y="4879466"/>
                </a:lnTo>
                <a:lnTo>
                  <a:pt x="2183899" y="4885086"/>
                </a:lnTo>
                <a:lnTo>
                  <a:pt x="2229930" y="4889861"/>
                </a:lnTo>
                <a:lnTo>
                  <a:pt x="2276142" y="4893787"/>
                </a:lnTo>
                <a:lnTo>
                  <a:pt x="2322524" y="4896857"/>
                </a:lnTo>
                <a:lnTo>
                  <a:pt x="2369066" y="4899064"/>
                </a:lnTo>
                <a:lnTo>
                  <a:pt x="2415758" y="4900402"/>
                </a:lnTo>
                <a:lnTo>
                  <a:pt x="2462590" y="4900865"/>
                </a:lnTo>
                <a:lnTo>
                  <a:pt x="2509551" y="4900446"/>
                </a:lnTo>
                <a:lnTo>
                  <a:pt x="2556631" y="4899139"/>
                </a:lnTo>
                <a:lnTo>
                  <a:pt x="2603819" y="4896938"/>
                </a:lnTo>
                <a:lnTo>
                  <a:pt x="2651105" y="4893836"/>
                </a:lnTo>
                <a:lnTo>
                  <a:pt x="2698479" y="4889828"/>
                </a:lnTo>
                <a:lnTo>
                  <a:pt x="2745931" y="4884905"/>
                </a:lnTo>
                <a:lnTo>
                  <a:pt x="2793451" y="4879063"/>
                </a:lnTo>
                <a:lnTo>
                  <a:pt x="2841027" y="4872295"/>
                </a:lnTo>
                <a:lnTo>
                  <a:pt x="2888650" y="4864595"/>
                </a:lnTo>
                <a:lnTo>
                  <a:pt x="2936309" y="4855956"/>
                </a:lnTo>
                <a:lnTo>
                  <a:pt x="2983994" y="4846371"/>
                </a:lnTo>
                <a:lnTo>
                  <a:pt x="3031695" y="4835836"/>
                </a:lnTo>
                <a:lnTo>
                  <a:pt x="3079187" y="4824394"/>
                </a:lnTo>
                <a:lnTo>
                  <a:pt x="3126248" y="4812104"/>
                </a:lnTo>
                <a:lnTo>
                  <a:pt x="3172872" y="4798976"/>
                </a:lnTo>
                <a:lnTo>
                  <a:pt x="3219051" y="4785020"/>
                </a:lnTo>
                <a:lnTo>
                  <a:pt x="3264779" y="4770247"/>
                </a:lnTo>
                <a:lnTo>
                  <a:pt x="3310051" y="4754667"/>
                </a:lnTo>
                <a:lnTo>
                  <a:pt x="3354858" y="4738289"/>
                </a:lnTo>
                <a:lnTo>
                  <a:pt x="3399196" y="4721124"/>
                </a:lnTo>
                <a:lnTo>
                  <a:pt x="3443057" y="4703183"/>
                </a:lnTo>
                <a:lnTo>
                  <a:pt x="3486434" y="4684475"/>
                </a:lnTo>
                <a:lnTo>
                  <a:pt x="3529323" y="4665011"/>
                </a:lnTo>
                <a:lnTo>
                  <a:pt x="3571715" y="4644801"/>
                </a:lnTo>
                <a:lnTo>
                  <a:pt x="3613604" y="4623855"/>
                </a:lnTo>
                <a:lnTo>
                  <a:pt x="3654984" y="4602184"/>
                </a:lnTo>
                <a:lnTo>
                  <a:pt x="3695849" y="4579797"/>
                </a:lnTo>
                <a:lnTo>
                  <a:pt x="3736192" y="4556705"/>
                </a:lnTo>
                <a:lnTo>
                  <a:pt x="3776006" y="4532919"/>
                </a:lnTo>
                <a:lnTo>
                  <a:pt x="3815286" y="4508447"/>
                </a:lnTo>
                <a:lnTo>
                  <a:pt x="3854023" y="4483302"/>
                </a:lnTo>
                <a:lnTo>
                  <a:pt x="3892213" y="4457492"/>
                </a:lnTo>
                <a:lnTo>
                  <a:pt x="3929848" y="4431028"/>
                </a:lnTo>
                <a:lnTo>
                  <a:pt x="3966922" y="4403920"/>
                </a:lnTo>
                <a:lnTo>
                  <a:pt x="4003429" y="4376179"/>
                </a:lnTo>
                <a:lnTo>
                  <a:pt x="4039362" y="4347815"/>
                </a:lnTo>
                <a:lnTo>
                  <a:pt x="4074714" y="4318837"/>
                </a:lnTo>
                <a:lnTo>
                  <a:pt x="4109479" y="4289257"/>
                </a:lnTo>
                <a:lnTo>
                  <a:pt x="4143651" y="4259084"/>
                </a:lnTo>
                <a:lnTo>
                  <a:pt x="4177223" y="4228329"/>
                </a:lnTo>
                <a:lnTo>
                  <a:pt x="4210189" y="4197001"/>
                </a:lnTo>
                <a:lnTo>
                  <a:pt x="4242542" y="4165112"/>
                </a:lnTo>
                <a:lnTo>
                  <a:pt x="4274275" y="4132671"/>
                </a:lnTo>
                <a:lnTo>
                  <a:pt x="4305383" y="4099688"/>
                </a:lnTo>
                <a:lnTo>
                  <a:pt x="4335858" y="4066174"/>
                </a:lnTo>
                <a:lnTo>
                  <a:pt x="4365694" y="4032139"/>
                </a:lnTo>
                <a:lnTo>
                  <a:pt x="4394885" y="3997593"/>
                </a:lnTo>
                <a:lnTo>
                  <a:pt x="4423424" y="3962547"/>
                </a:lnTo>
                <a:lnTo>
                  <a:pt x="4451305" y="3927010"/>
                </a:lnTo>
                <a:lnTo>
                  <a:pt x="4478521" y="3890993"/>
                </a:lnTo>
                <a:lnTo>
                  <a:pt x="4505066" y="3854507"/>
                </a:lnTo>
                <a:lnTo>
                  <a:pt x="4530933" y="3817560"/>
                </a:lnTo>
                <a:lnTo>
                  <a:pt x="4556115" y="3780164"/>
                </a:lnTo>
                <a:lnTo>
                  <a:pt x="4580607" y="3742329"/>
                </a:lnTo>
                <a:lnTo>
                  <a:pt x="4604402" y="3704065"/>
                </a:lnTo>
                <a:lnTo>
                  <a:pt x="4627493" y="3665382"/>
                </a:lnTo>
                <a:lnTo>
                  <a:pt x="4649874" y="3626290"/>
                </a:lnTo>
                <a:lnTo>
                  <a:pt x="4671538" y="3586801"/>
                </a:lnTo>
                <a:lnTo>
                  <a:pt x="4692479" y="3546923"/>
                </a:lnTo>
                <a:lnTo>
                  <a:pt x="4712690" y="3506667"/>
                </a:lnTo>
                <a:lnTo>
                  <a:pt x="4732165" y="3466043"/>
                </a:lnTo>
                <a:lnTo>
                  <a:pt x="4750897" y="3425062"/>
                </a:lnTo>
                <a:lnTo>
                  <a:pt x="4768880" y="3383734"/>
                </a:lnTo>
                <a:lnTo>
                  <a:pt x="4786108" y="3342069"/>
                </a:lnTo>
                <a:lnTo>
                  <a:pt x="4802573" y="3300077"/>
                </a:lnTo>
                <a:lnTo>
                  <a:pt x="4818270" y="3257769"/>
                </a:lnTo>
                <a:lnTo>
                  <a:pt x="4833192" y="3215154"/>
                </a:lnTo>
                <a:lnTo>
                  <a:pt x="4847332" y="3172244"/>
                </a:lnTo>
                <a:lnTo>
                  <a:pt x="4860684" y="3129047"/>
                </a:lnTo>
                <a:lnTo>
                  <a:pt x="4873241" y="3085575"/>
                </a:lnTo>
                <a:lnTo>
                  <a:pt x="4884998" y="3041837"/>
                </a:lnTo>
                <a:lnTo>
                  <a:pt x="4895947" y="2997844"/>
                </a:lnTo>
                <a:lnTo>
                  <a:pt x="4906081" y="2953607"/>
                </a:lnTo>
                <a:lnTo>
                  <a:pt x="4915396" y="2909134"/>
                </a:lnTo>
                <a:lnTo>
                  <a:pt x="4923883" y="2864437"/>
                </a:lnTo>
                <a:lnTo>
                  <a:pt x="4931537" y="2819526"/>
                </a:lnTo>
                <a:lnTo>
                  <a:pt x="4938351" y="2774411"/>
                </a:lnTo>
                <a:lnTo>
                  <a:pt x="4944318" y="2729102"/>
                </a:lnTo>
                <a:lnTo>
                  <a:pt x="4949432" y="2683609"/>
                </a:lnTo>
                <a:lnTo>
                  <a:pt x="4953687" y="2637943"/>
                </a:lnTo>
                <a:lnTo>
                  <a:pt x="4957076" y="2592114"/>
                </a:lnTo>
                <a:lnTo>
                  <a:pt x="4959593" y="2546132"/>
                </a:lnTo>
                <a:lnTo>
                  <a:pt x="4961230" y="2500007"/>
                </a:lnTo>
                <a:lnTo>
                  <a:pt x="4961983" y="2453750"/>
                </a:lnTo>
                <a:lnTo>
                  <a:pt x="4961843" y="2407370"/>
                </a:lnTo>
                <a:lnTo>
                  <a:pt x="4960805" y="2360878"/>
                </a:lnTo>
                <a:lnTo>
                  <a:pt x="4958862" y="2314285"/>
                </a:lnTo>
                <a:lnTo>
                  <a:pt x="4956007" y="2267600"/>
                </a:lnTo>
                <a:lnTo>
                  <a:pt x="4952235" y="2220834"/>
                </a:lnTo>
                <a:lnTo>
                  <a:pt x="4947539" y="2173997"/>
                </a:lnTo>
                <a:lnTo>
                  <a:pt x="4941911" y="2127098"/>
                </a:lnTo>
                <a:lnTo>
                  <a:pt x="4935347" y="2080149"/>
                </a:lnTo>
                <a:lnTo>
                  <a:pt x="4927838" y="2033160"/>
                </a:lnTo>
                <a:lnTo>
                  <a:pt x="4919380" y="1986141"/>
                </a:lnTo>
                <a:lnTo>
                  <a:pt x="4909964" y="1939101"/>
                </a:lnTo>
                <a:lnTo>
                  <a:pt x="4899585" y="1892052"/>
                </a:lnTo>
                <a:lnTo>
                  <a:pt x="4888289" y="1845214"/>
                </a:lnTo>
                <a:lnTo>
                  <a:pt x="4876130" y="1798808"/>
                </a:lnTo>
                <a:lnTo>
                  <a:pt x="4863121" y="1752839"/>
                </a:lnTo>
                <a:lnTo>
                  <a:pt x="4849271" y="1707314"/>
                </a:lnTo>
                <a:lnTo>
                  <a:pt x="4834590" y="1662239"/>
                </a:lnTo>
                <a:lnTo>
                  <a:pt x="4819088" y="1617620"/>
                </a:lnTo>
                <a:lnTo>
                  <a:pt x="4802777" y="1573464"/>
                </a:lnTo>
                <a:lnTo>
                  <a:pt x="4785667" y="1529777"/>
                </a:lnTo>
                <a:lnTo>
                  <a:pt x="4767767" y="1486566"/>
                </a:lnTo>
                <a:lnTo>
                  <a:pt x="4749088" y="1443836"/>
                </a:lnTo>
                <a:lnTo>
                  <a:pt x="4729640" y="1401595"/>
                </a:lnTo>
                <a:lnTo>
                  <a:pt x="4709434" y="1359848"/>
                </a:lnTo>
                <a:lnTo>
                  <a:pt x="4688480" y="1318602"/>
                </a:lnTo>
                <a:lnTo>
                  <a:pt x="4666788" y="1277863"/>
                </a:lnTo>
                <a:lnTo>
                  <a:pt x="4644369" y="1237638"/>
                </a:lnTo>
                <a:lnTo>
                  <a:pt x="4621233" y="1197933"/>
                </a:lnTo>
                <a:lnTo>
                  <a:pt x="4597390" y="1158753"/>
                </a:lnTo>
                <a:lnTo>
                  <a:pt x="4572850" y="1120107"/>
                </a:lnTo>
                <a:lnTo>
                  <a:pt x="4547624" y="1081999"/>
                </a:lnTo>
                <a:lnTo>
                  <a:pt x="4521723" y="1044437"/>
                </a:lnTo>
                <a:lnTo>
                  <a:pt x="4495156" y="1007426"/>
                </a:lnTo>
                <a:lnTo>
                  <a:pt x="4467934" y="970973"/>
                </a:lnTo>
                <a:lnTo>
                  <a:pt x="4440066" y="935085"/>
                </a:lnTo>
                <a:lnTo>
                  <a:pt x="4411565" y="899767"/>
                </a:lnTo>
                <a:lnTo>
                  <a:pt x="4382439" y="865026"/>
                </a:lnTo>
                <a:lnTo>
                  <a:pt x="4352699" y="830869"/>
                </a:lnTo>
                <a:lnTo>
                  <a:pt x="4322355" y="797301"/>
                </a:lnTo>
                <a:lnTo>
                  <a:pt x="4291418" y="764329"/>
                </a:lnTo>
                <a:lnTo>
                  <a:pt x="4259898" y="731960"/>
                </a:lnTo>
                <a:lnTo>
                  <a:pt x="4227806" y="700199"/>
                </a:lnTo>
                <a:lnTo>
                  <a:pt x="4195151" y="669054"/>
                </a:lnTo>
                <a:lnTo>
                  <a:pt x="4161943" y="638530"/>
                </a:lnTo>
                <a:lnTo>
                  <a:pt x="4128195" y="608634"/>
                </a:lnTo>
                <a:lnTo>
                  <a:pt x="4093914" y="579372"/>
                </a:lnTo>
                <a:lnTo>
                  <a:pt x="4059113" y="550750"/>
                </a:lnTo>
                <a:lnTo>
                  <a:pt x="4023801" y="522775"/>
                </a:lnTo>
                <a:lnTo>
                  <a:pt x="3987988" y="495453"/>
                </a:lnTo>
                <a:lnTo>
                  <a:pt x="3951685" y="468791"/>
                </a:lnTo>
                <a:lnTo>
                  <a:pt x="3914903" y="442795"/>
                </a:lnTo>
                <a:lnTo>
                  <a:pt x="3877650" y="417471"/>
                </a:lnTo>
                <a:lnTo>
                  <a:pt x="3839939" y="392825"/>
                </a:lnTo>
                <a:lnTo>
                  <a:pt x="3801778" y="368865"/>
                </a:lnTo>
                <a:lnTo>
                  <a:pt x="3763179" y="345595"/>
                </a:lnTo>
                <a:lnTo>
                  <a:pt x="3724152" y="323023"/>
                </a:lnTo>
                <a:lnTo>
                  <a:pt x="3684707" y="301155"/>
                </a:lnTo>
                <a:lnTo>
                  <a:pt x="3644854" y="279998"/>
                </a:lnTo>
                <a:lnTo>
                  <a:pt x="3604603" y="259557"/>
                </a:lnTo>
                <a:lnTo>
                  <a:pt x="3563966" y="239839"/>
                </a:lnTo>
                <a:lnTo>
                  <a:pt x="3522952" y="220850"/>
                </a:lnTo>
                <a:lnTo>
                  <a:pt x="3481572" y="202597"/>
                </a:lnTo>
                <a:lnTo>
                  <a:pt x="3439835" y="185086"/>
                </a:lnTo>
                <a:lnTo>
                  <a:pt x="3397753" y="168323"/>
                </a:lnTo>
                <a:lnTo>
                  <a:pt x="3355335" y="152315"/>
                </a:lnTo>
                <a:lnTo>
                  <a:pt x="3312592" y="137069"/>
                </a:lnTo>
                <a:lnTo>
                  <a:pt x="3269534" y="122589"/>
                </a:lnTo>
                <a:lnTo>
                  <a:pt x="3226172" y="108883"/>
                </a:lnTo>
                <a:lnTo>
                  <a:pt x="3182516" y="95958"/>
                </a:lnTo>
                <a:lnTo>
                  <a:pt x="3138575" y="83818"/>
                </a:lnTo>
                <a:lnTo>
                  <a:pt x="3094362" y="72472"/>
                </a:lnTo>
                <a:lnTo>
                  <a:pt x="3049884" y="61925"/>
                </a:lnTo>
                <a:lnTo>
                  <a:pt x="3005154" y="52183"/>
                </a:lnTo>
                <a:lnTo>
                  <a:pt x="2960182" y="43253"/>
                </a:lnTo>
                <a:lnTo>
                  <a:pt x="2914977" y="35141"/>
                </a:lnTo>
                <a:lnTo>
                  <a:pt x="2869550" y="27854"/>
                </a:lnTo>
                <a:lnTo>
                  <a:pt x="2823911" y="21397"/>
                </a:lnTo>
                <a:lnTo>
                  <a:pt x="2778071" y="15778"/>
                </a:lnTo>
                <a:lnTo>
                  <a:pt x="2732040" y="11002"/>
                </a:lnTo>
                <a:lnTo>
                  <a:pt x="2685828" y="7077"/>
                </a:lnTo>
                <a:lnTo>
                  <a:pt x="2639446" y="4007"/>
                </a:lnTo>
                <a:lnTo>
                  <a:pt x="2592903" y="1800"/>
                </a:lnTo>
                <a:lnTo>
                  <a:pt x="2546211" y="462"/>
                </a:lnTo>
                <a:lnTo>
                  <a:pt x="2499379" y="0"/>
                </a:lnTo>
                <a:lnTo>
                  <a:pt x="2452419" y="418"/>
                </a:lnTo>
                <a:lnTo>
                  <a:pt x="2405339" y="1725"/>
                </a:lnTo>
                <a:lnTo>
                  <a:pt x="2358151" y="3927"/>
                </a:lnTo>
                <a:lnTo>
                  <a:pt x="2310864" y="7029"/>
                </a:lnTo>
                <a:lnTo>
                  <a:pt x="2263490" y="11037"/>
                </a:lnTo>
                <a:lnTo>
                  <a:pt x="2216038" y="15960"/>
                </a:lnTo>
                <a:lnTo>
                  <a:pt x="2168519" y="21802"/>
                </a:lnTo>
                <a:lnTo>
                  <a:pt x="2120943" y="28570"/>
                </a:lnTo>
                <a:lnTo>
                  <a:pt x="2073320" y="36270"/>
                </a:lnTo>
                <a:lnTo>
                  <a:pt x="2025661" y="44910"/>
                </a:lnTo>
                <a:lnTo>
                  <a:pt x="1977975" y="54494"/>
                </a:lnTo>
                <a:lnTo>
                  <a:pt x="1930275" y="65030"/>
                </a:lnTo>
                <a:close/>
              </a:path>
            </a:pathLst>
          </a:custGeom>
          <a:ln w="95250">
            <a:solidFill>
              <a:schemeClr val="bg2"/>
            </a:solidFill>
          </a:ln>
        </p:spPr>
        <p:txBody>
          <a:bodyPr wrap="square" lIns="0" tIns="0" rIns="0" bIns="0" rtlCol="0"/>
          <a:lstStyle/>
          <a:p>
            <a:endParaRPr dirty="0"/>
          </a:p>
        </p:txBody>
      </p:sp>
      <p:sp>
        <p:nvSpPr>
          <p:cNvPr id="20" name="object 2">
            <a:extLst>
              <a:ext uri="{FF2B5EF4-FFF2-40B4-BE49-F238E27FC236}">
                <a16:creationId xmlns:a16="http://schemas.microsoft.com/office/drawing/2014/main" id="{026D7DCC-1A13-9BE6-942B-4D18035A1AAE}"/>
              </a:ext>
              <a:ext uri="{C183D7F6-B498-43B3-948B-1728B52AA6E4}">
                <adec:decorative xmlns:adec="http://schemas.microsoft.com/office/drawing/2017/decorative" val="1"/>
              </a:ext>
            </a:extLst>
          </p:cNvPr>
          <p:cNvSpPr/>
          <p:nvPr/>
        </p:nvSpPr>
        <p:spPr>
          <a:xfrm>
            <a:off x="9293836" y="6019800"/>
            <a:ext cx="2368550" cy="2326640"/>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chemeClr val="accent2"/>
            </a:solidFill>
            <a:miter lim="800000"/>
          </a:ln>
        </p:spPr>
        <p:txBody>
          <a:bodyPr wrap="square" lIns="0" tIns="0" rIns="0" bIns="0" rtlCol="0"/>
          <a:lstStyle/>
          <a:p>
            <a:endParaRPr dirty="0"/>
          </a:p>
        </p:txBody>
      </p:sp>
      <p:pic>
        <p:nvPicPr>
          <p:cNvPr id="21" name="Picture 20" descr="NorQuest College logo">
            <a:extLst>
              <a:ext uri="{FF2B5EF4-FFF2-40B4-BE49-F238E27FC236}">
                <a16:creationId xmlns:a16="http://schemas.microsoft.com/office/drawing/2014/main" id="{31C129AC-3231-93B8-2CD5-4C58E7D2104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509404" y="449440"/>
            <a:ext cx="2099973" cy="521887"/>
          </a:xfrm>
          <a:prstGeom prst="rect">
            <a:avLst/>
          </a:prstGeom>
        </p:spPr>
      </p:pic>
    </p:spTree>
    <p:extLst>
      <p:ext uri="{BB962C8B-B14F-4D97-AF65-F5344CB8AC3E}">
        <p14:creationId xmlns:p14="http://schemas.microsoft.com/office/powerpoint/2010/main" val="4042882979"/>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Section Break Slide v4">
    <p:bg>
      <p:bgPr>
        <a:solidFill>
          <a:schemeClr val="tx2"/>
        </a:solidFill>
        <a:effectLst/>
      </p:bgPr>
    </p:bg>
    <p:spTree>
      <p:nvGrpSpPr>
        <p:cNvPr id="1" name=""/>
        <p:cNvGrpSpPr/>
        <p:nvPr/>
      </p:nvGrpSpPr>
      <p:grpSpPr>
        <a:xfrm>
          <a:off x="0" y="0"/>
          <a:ext cx="0" cy="0"/>
          <a:chOff x="0" y="0"/>
          <a:chExt cx="0" cy="0"/>
        </a:xfrm>
      </p:grpSpPr>
      <p:sp>
        <p:nvSpPr>
          <p:cNvPr id="138" name="Text Placeholder 2">
            <a:extLst>
              <a:ext uri="{FF2B5EF4-FFF2-40B4-BE49-F238E27FC236}">
                <a16:creationId xmlns:a16="http://schemas.microsoft.com/office/drawing/2014/main" id="{9BA53CF7-E7C3-E447-9D5A-F6A4F99B1FDB}"/>
              </a:ext>
            </a:extLst>
          </p:cNvPr>
          <p:cNvSpPr>
            <a:spLocks noGrp="1"/>
          </p:cNvSpPr>
          <p:nvPr>
            <p:ph type="body" sz="quarter" idx="11" hasCustomPrompt="1"/>
          </p:nvPr>
        </p:nvSpPr>
        <p:spPr>
          <a:xfrm>
            <a:off x="657446" y="2362200"/>
            <a:ext cx="2923954" cy="1676400"/>
          </a:xfrm>
          <a:prstGeom prst="rect">
            <a:avLst/>
          </a:prstGeom>
        </p:spPr>
        <p:txBody>
          <a:bodyPr anchor="t"/>
          <a:lstStyle>
            <a:lvl1pPr marL="0" indent="0">
              <a:buNone/>
              <a:defRPr sz="13000" b="0" i="0" baseline="0">
                <a:solidFill>
                  <a:schemeClr val="tx1"/>
                </a:solidFill>
                <a:latin typeface="Work Sans" pitchFamily="2" charset="77"/>
              </a:defRPr>
            </a:lvl1pPr>
          </a:lstStyle>
          <a:p>
            <a:pPr lvl="0"/>
            <a:r>
              <a:rPr lang="en-US"/>
              <a:t>01</a:t>
            </a:r>
          </a:p>
        </p:txBody>
      </p:sp>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4191000"/>
            <a:ext cx="6019800" cy="1676400"/>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endParaRPr lang="en-US" dirty="0"/>
          </a:p>
        </p:txBody>
      </p:sp>
      <p:sp>
        <p:nvSpPr>
          <p:cNvPr id="9" name="object 2">
            <a:extLst>
              <a:ext uri="{FF2B5EF4-FFF2-40B4-BE49-F238E27FC236}">
                <a16:creationId xmlns:a16="http://schemas.microsoft.com/office/drawing/2014/main" id="{10C022F6-4E54-D349-A955-6CF2335C810B}"/>
              </a:ext>
              <a:ext uri="{C183D7F6-B498-43B3-948B-1728B52AA6E4}">
                <adec:decorative xmlns:adec="http://schemas.microsoft.com/office/drawing/2017/decorative" val="1"/>
              </a:ext>
            </a:extLst>
          </p:cNvPr>
          <p:cNvSpPr/>
          <p:nvPr/>
        </p:nvSpPr>
        <p:spPr>
          <a:xfrm>
            <a:off x="-1415415" y="-411226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dirty="0"/>
          </a:p>
        </p:txBody>
      </p:sp>
      <p:pic>
        <p:nvPicPr>
          <p:cNvPr id="135" name="Google Shape;2946;p43">
            <a:extLst>
              <a:ext uri="{FF2B5EF4-FFF2-40B4-BE49-F238E27FC236}">
                <a16:creationId xmlns:a16="http://schemas.microsoft.com/office/drawing/2014/main" id="{222A37F8-3E41-A043-B505-11EF0C1DF6C4}"/>
              </a:ext>
            </a:extLst>
          </p:cNvPr>
          <p:cNvPicPr preferRelativeResize="0"/>
          <p:nvPr/>
        </p:nvPicPr>
        <p:blipFill rotWithShape="1">
          <a:blip r:embed="rId2" cstate="print">
            <a:extLst>
              <a:ext uri="{28A0092B-C50C-407E-A947-70E740481C1C}">
                <a14:useLocalDpi xmlns:a14="http://schemas.microsoft.com/office/drawing/2010/main" val="0"/>
              </a:ext>
            </a:extLst>
          </a:blip>
          <a:srcRect t="22800" b="10601"/>
          <a:stretch/>
        </p:blipFill>
        <p:spPr>
          <a:xfrm>
            <a:off x="7010400" y="718287"/>
            <a:ext cx="4845344" cy="4844313"/>
          </a:xfrm>
          <a:prstGeom prst="ellipse">
            <a:avLst/>
          </a:prstGeom>
          <a:noFill/>
          <a:ln>
            <a:noFill/>
          </a:ln>
        </p:spPr>
      </p:pic>
      <p:pic>
        <p:nvPicPr>
          <p:cNvPr id="137" name="Picture 136" descr="NorQuest College crest">
            <a:extLst>
              <a:ext uri="{FF2B5EF4-FFF2-40B4-BE49-F238E27FC236}">
                <a16:creationId xmlns:a16="http://schemas.microsoft.com/office/drawing/2014/main" id="{5C609030-1770-8C4E-8C71-5968DD4CB6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3377913965"/>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1_Section Break Slide v4">
    <p:bg>
      <p:bgPr>
        <a:solidFill>
          <a:schemeClr val="tx2"/>
        </a:solidFill>
        <a:effectLst/>
      </p:bgPr>
    </p:bg>
    <p:spTree>
      <p:nvGrpSpPr>
        <p:cNvPr id="1" name=""/>
        <p:cNvGrpSpPr/>
        <p:nvPr/>
      </p:nvGrpSpPr>
      <p:grpSpPr>
        <a:xfrm>
          <a:off x="0" y="0"/>
          <a:ext cx="0" cy="0"/>
          <a:chOff x="0" y="0"/>
          <a:chExt cx="0" cy="0"/>
        </a:xfrm>
      </p:grpSpPr>
      <p:sp>
        <p:nvSpPr>
          <p:cNvPr id="138" name="Text Placeholder 2">
            <a:extLst>
              <a:ext uri="{FF2B5EF4-FFF2-40B4-BE49-F238E27FC236}">
                <a16:creationId xmlns:a16="http://schemas.microsoft.com/office/drawing/2014/main" id="{8584DBC9-709F-CA47-B72A-42FEBA922BE0}"/>
              </a:ext>
            </a:extLst>
          </p:cNvPr>
          <p:cNvSpPr>
            <a:spLocks noGrp="1"/>
          </p:cNvSpPr>
          <p:nvPr>
            <p:ph type="body" sz="quarter" idx="12" hasCustomPrompt="1"/>
          </p:nvPr>
        </p:nvSpPr>
        <p:spPr>
          <a:xfrm>
            <a:off x="657446" y="2362200"/>
            <a:ext cx="2923954" cy="1676400"/>
          </a:xfrm>
          <a:prstGeom prst="rect">
            <a:avLst/>
          </a:prstGeom>
        </p:spPr>
        <p:txBody>
          <a:bodyPr anchor="t"/>
          <a:lstStyle>
            <a:lvl1pPr marL="0" indent="0">
              <a:buNone/>
              <a:defRPr sz="13000" b="0" i="0" baseline="0">
                <a:solidFill>
                  <a:schemeClr val="tx1"/>
                </a:solidFill>
                <a:latin typeface="Work Sans" pitchFamily="2" charset="77"/>
              </a:defRPr>
            </a:lvl1pPr>
          </a:lstStyle>
          <a:p>
            <a:pPr lvl="0"/>
            <a:r>
              <a:rPr lang="en-US"/>
              <a:t>01</a:t>
            </a:r>
          </a:p>
        </p:txBody>
      </p:sp>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4191000"/>
            <a:ext cx="6248400" cy="1676400"/>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endParaRPr lang="en-US" dirty="0"/>
          </a:p>
        </p:txBody>
      </p:sp>
      <p:sp>
        <p:nvSpPr>
          <p:cNvPr id="9" name="object 2">
            <a:extLst>
              <a:ext uri="{FF2B5EF4-FFF2-40B4-BE49-F238E27FC236}">
                <a16:creationId xmlns:a16="http://schemas.microsoft.com/office/drawing/2014/main" id="{10C022F6-4E54-D349-A955-6CF2335C810B}"/>
              </a:ext>
              <a:ext uri="{C183D7F6-B498-43B3-948B-1728B52AA6E4}">
                <adec:decorative xmlns:adec="http://schemas.microsoft.com/office/drawing/2017/decorative" val="1"/>
              </a:ext>
            </a:extLst>
          </p:cNvPr>
          <p:cNvSpPr/>
          <p:nvPr/>
        </p:nvSpPr>
        <p:spPr>
          <a:xfrm>
            <a:off x="-1415415" y="-411226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dirty="0"/>
          </a:p>
        </p:txBody>
      </p:sp>
      <p:pic>
        <p:nvPicPr>
          <p:cNvPr id="137" name="Picture 136" descr="NorQuest College crest">
            <a:extLst>
              <a:ext uri="{FF2B5EF4-FFF2-40B4-BE49-F238E27FC236}">
                <a16:creationId xmlns:a16="http://schemas.microsoft.com/office/drawing/2014/main" id="{5C609030-1770-8C4E-8C71-5968DD4CB6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
        <p:nvSpPr>
          <p:cNvPr id="136" name="Picture Placeholder 2">
            <a:extLst>
              <a:ext uri="{FF2B5EF4-FFF2-40B4-BE49-F238E27FC236}">
                <a16:creationId xmlns:a16="http://schemas.microsoft.com/office/drawing/2014/main" id="{0982C85F-9437-8949-8C8A-658D67C62AE7}"/>
              </a:ext>
            </a:extLst>
          </p:cNvPr>
          <p:cNvSpPr>
            <a:spLocks noGrp="1"/>
          </p:cNvSpPr>
          <p:nvPr>
            <p:ph type="pic" sz="quarter" idx="11"/>
          </p:nvPr>
        </p:nvSpPr>
        <p:spPr>
          <a:xfrm>
            <a:off x="7239000" y="568664"/>
            <a:ext cx="4648200" cy="4648200"/>
          </a:xfrm>
          <a:prstGeom prst="ellipse">
            <a:avLst/>
          </a:prstGeo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1321755231"/>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Photo Slide">
    <p:bg>
      <p:bgPr>
        <a:solidFill>
          <a:schemeClr val="tx2"/>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C5744ADA-5A53-DA4B-87B3-737857D5CA23}"/>
              </a:ext>
              <a:ext uri="{C183D7F6-B498-43B3-948B-1728B52AA6E4}">
                <adec:decorative xmlns:adec="http://schemas.microsoft.com/office/drawing/2017/decorative" val="1"/>
              </a:ext>
            </a:extLst>
          </p:cNvPr>
          <p:cNvSpPr/>
          <p:nvPr/>
        </p:nvSpPr>
        <p:spPr>
          <a:xfrm>
            <a:off x="30480" y="20003"/>
            <a:ext cx="121615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22222"/>
              </a:solidFill>
            </a:endParaRPr>
          </a:p>
        </p:txBody>
      </p:sp>
      <p:pic>
        <p:nvPicPr>
          <p:cNvPr id="264" name="Picture 263" descr="A group of four NorQuest graduates confidently smile and pose for the camera at convocation. All are wearing NorQuest's red graduate cap and gown.">
            <a:extLst>
              <a:ext uri="{FF2B5EF4-FFF2-40B4-BE49-F238E27FC236}">
                <a16:creationId xmlns:a16="http://schemas.microsoft.com/office/drawing/2014/main" id="{3AB92728-5378-DA45-9AC6-7BD81E45A60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824" t="4843" r="28422" b="421"/>
          <a:stretch/>
        </p:blipFill>
        <p:spPr>
          <a:xfrm>
            <a:off x="3352800" y="0"/>
            <a:ext cx="8839200" cy="6858000"/>
          </a:xfrm>
          <a:prstGeom prst="rect">
            <a:avLst/>
          </a:prstGeom>
        </p:spPr>
      </p:pic>
      <p:sp>
        <p:nvSpPr>
          <p:cNvPr id="265" name="Rectangle 264">
            <a:extLst>
              <a:ext uri="{FF2B5EF4-FFF2-40B4-BE49-F238E27FC236}">
                <a16:creationId xmlns:a16="http://schemas.microsoft.com/office/drawing/2014/main" id="{CA0463A3-FAD6-7642-B79C-FCBE8B4E3984}"/>
              </a:ext>
              <a:ext uri="{C183D7F6-B498-43B3-948B-1728B52AA6E4}">
                <adec:decorative xmlns:adec="http://schemas.microsoft.com/office/drawing/2017/decorative" val="1"/>
              </a:ext>
            </a:extLst>
          </p:cNvPr>
          <p:cNvSpPr/>
          <p:nvPr/>
        </p:nvSpPr>
        <p:spPr>
          <a:xfrm>
            <a:off x="0" y="-4763"/>
            <a:ext cx="6109501"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22222"/>
              </a:solidFill>
            </a:endParaRPr>
          </a:p>
        </p:txBody>
      </p:sp>
      <p:sp>
        <p:nvSpPr>
          <p:cNvPr id="266" name="Oval 265">
            <a:extLst>
              <a:ext uri="{FF2B5EF4-FFF2-40B4-BE49-F238E27FC236}">
                <a16:creationId xmlns:a16="http://schemas.microsoft.com/office/drawing/2014/main" id="{CD2CF169-5205-E64C-B6EA-8C9D75A1A182}"/>
              </a:ext>
              <a:ext uri="{C183D7F6-B498-43B3-948B-1728B52AA6E4}">
                <adec:decorative xmlns:adec="http://schemas.microsoft.com/office/drawing/2017/decorative" val="1"/>
              </a:ext>
            </a:extLst>
          </p:cNvPr>
          <p:cNvSpPr/>
          <p:nvPr/>
        </p:nvSpPr>
        <p:spPr>
          <a:xfrm>
            <a:off x="420671" y="357973"/>
            <a:ext cx="6132529" cy="6132529"/>
          </a:xfrm>
          <a:prstGeom prst="ellipse">
            <a:avLst/>
          </a:prstGeom>
          <a:solidFill>
            <a:srgbClr val="AA1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6" name="Picture 135" descr="NorQuest College crest">
            <a:extLst>
              <a:ext uri="{FF2B5EF4-FFF2-40B4-BE49-F238E27FC236}">
                <a16:creationId xmlns:a16="http://schemas.microsoft.com/office/drawing/2014/main" id="{85559093-F92E-6947-BFBF-A26F5E7DC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
        <p:nvSpPr>
          <p:cNvPr id="4" name="Text Placeholder 3">
            <a:extLst>
              <a:ext uri="{FF2B5EF4-FFF2-40B4-BE49-F238E27FC236}">
                <a16:creationId xmlns:a16="http://schemas.microsoft.com/office/drawing/2014/main" id="{40EE6975-637A-1EAA-A288-AA356167B457}"/>
              </a:ext>
            </a:extLst>
          </p:cNvPr>
          <p:cNvSpPr>
            <a:spLocks noGrp="1"/>
          </p:cNvSpPr>
          <p:nvPr>
            <p:ph type="body" sz="quarter" idx="11" hasCustomPrompt="1"/>
          </p:nvPr>
        </p:nvSpPr>
        <p:spPr>
          <a:xfrm>
            <a:off x="1219200" y="1812215"/>
            <a:ext cx="4495800" cy="2133600"/>
          </a:xfrm>
        </p:spPr>
        <p:txBody>
          <a:bodyPr/>
          <a:lstStyle>
            <a:lvl1pPr marL="0" indent="0" algn="ctr">
              <a:buNone/>
              <a:defRPr kumimoji="0" lang="en-US" sz="5000" b="1" i="0" u="none" strike="noStrike" kern="0" cap="none" spc="0" normalizeH="0" baseline="0" noProof="0" smtClean="0">
                <a:ln>
                  <a:noFill/>
                </a:ln>
                <a:solidFill>
                  <a:srgbClr val="FFFFFF"/>
                </a:solidFill>
                <a:effectLst/>
                <a:uLnTx/>
                <a:uFillTx/>
                <a:latin typeface="Work Sans ExtraBold" pitchFamily="2" charset="77"/>
              </a:defRPr>
            </a:lvl1pPr>
          </a:lstStyle>
          <a:p>
            <a:pPr lvl="0"/>
            <a:r>
              <a:rPr kumimoji="0" lang="en-US" sz="5000" b="1" i="0" u="none" strike="noStrike" kern="0" cap="none" spc="0" normalizeH="0" baseline="0" noProof="0">
                <a:ln>
                  <a:noFill/>
                </a:ln>
                <a:solidFill>
                  <a:srgbClr val="FFFFFF"/>
                </a:solidFill>
                <a:effectLst/>
                <a:uLnTx/>
                <a:uFillTx/>
                <a:latin typeface="Work Sans ExtraBold" pitchFamily="2" charset="77"/>
                <a:ea typeface="+mj-ea"/>
                <a:cs typeface="+mj-cs"/>
              </a:rPr>
              <a:t>Header 1 goes here</a:t>
            </a:r>
            <a:endParaRPr lang="en-US"/>
          </a:p>
        </p:txBody>
      </p:sp>
      <p:sp>
        <p:nvSpPr>
          <p:cNvPr id="3" name="Text Placeholder 2">
            <a:extLst>
              <a:ext uri="{FF2B5EF4-FFF2-40B4-BE49-F238E27FC236}">
                <a16:creationId xmlns:a16="http://schemas.microsoft.com/office/drawing/2014/main" id="{4F029C5A-9C8F-FC46-8304-CCAED32E4FB9}"/>
              </a:ext>
            </a:extLst>
          </p:cNvPr>
          <p:cNvSpPr>
            <a:spLocks noGrp="1"/>
          </p:cNvSpPr>
          <p:nvPr>
            <p:ph type="body" sz="quarter" idx="10" hasCustomPrompt="1"/>
          </p:nvPr>
        </p:nvSpPr>
        <p:spPr>
          <a:xfrm>
            <a:off x="1752600" y="4114800"/>
            <a:ext cx="3571248" cy="1600200"/>
          </a:xfrm>
          <a:prstGeom prst="rect">
            <a:avLst/>
          </a:prstGeom>
        </p:spPr>
        <p:txBody>
          <a:bodyPr/>
          <a:lstStyle>
            <a:lvl1pPr marL="0" indent="0" algn="ctr">
              <a:lnSpc>
                <a:spcPct val="110000"/>
              </a:lnSpc>
              <a:buNone/>
              <a:defRPr sz="2400" b="0" i="1">
                <a:solidFill>
                  <a:schemeClr val="tx1"/>
                </a:solidFill>
                <a:latin typeface="Work Sans Medium" pitchFamily="2" charset="77"/>
              </a:defRPr>
            </a:lvl1pPr>
            <a:lvl2pPr algn="ctr">
              <a:defRPr b="0" i="1">
                <a:solidFill>
                  <a:sysClr val="windowText" lastClr="000000"/>
                </a:solidFill>
                <a:latin typeface="Work Sans Medium" pitchFamily="2" charset="77"/>
              </a:defRPr>
            </a:lvl2pPr>
            <a:lvl3pPr algn="ctr">
              <a:defRPr b="0" i="1">
                <a:solidFill>
                  <a:sysClr val="windowText" lastClr="000000"/>
                </a:solidFill>
                <a:latin typeface="Work Sans Medium" pitchFamily="2" charset="77"/>
              </a:defRPr>
            </a:lvl3pPr>
            <a:lvl4pPr algn="ctr">
              <a:defRPr b="0" i="1">
                <a:solidFill>
                  <a:sysClr val="windowText" lastClr="000000"/>
                </a:solidFill>
                <a:latin typeface="Work Sans Medium" pitchFamily="2" charset="77"/>
              </a:defRPr>
            </a:lvl4pPr>
            <a:lvl5pPr algn="ctr">
              <a:defRPr b="0" i="1">
                <a:solidFill>
                  <a:sysClr val="windowText" lastClr="000000"/>
                </a:solidFill>
                <a:latin typeface="Work Sans Medium" pitchFamily="2" charset="77"/>
              </a:defRPr>
            </a:lvl5pPr>
          </a:lstStyle>
          <a:p>
            <a:pPr lvl="0"/>
            <a:r>
              <a:rPr lang="en-US"/>
              <a:t>“Quote, </a:t>
            </a:r>
            <a:r>
              <a:rPr lang="en-US" err="1"/>
              <a:t>resedis</a:t>
            </a:r>
            <a:r>
              <a:rPr lang="en-US"/>
              <a:t> di </a:t>
            </a:r>
            <a:r>
              <a:rPr lang="en-US" err="1"/>
              <a:t>unt</a:t>
            </a:r>
            <a:r>
              <a:rPr lang="en-US"/>
              <a:t> </a:t>
            </a:r>
            <a:r>
              <a:rPr lang="en-US" err="1"/>
              <a:t>faci</a:t>
            </a:r>
            <a:r>
              <a:rPr lang="en-US"/>
              <a:t> doles ad </a:t>
            </a:r>
            <a:r>
              <a:rPr lang="en-US" err="1"/>
              <a:t>eatem</a:t>
            </a:r>
            <a:r>
              <a:rPr lang="en-US"/>
              <a:t> </a:t>
            </a:r>
            <a:r>
              <a:rPr lang="en-US" err="1"/>
              <a:t>estiand</a:t>
            </a:r>
            <a:r>
              <a:rPr lang="en-US"/>
              <a:t> </a:t>
            </a:r>
            <a:r>
              <a:rPr lang="en-US" err="1"/>
              <a:t>uciende</a:t>
            </a:r>
            <a:r>
              <a:rPr lang="en-US"/>
              <a:t>.” – Attribution</a:t>
            </a:r>
          </a:p>
        </p:txBody>
      </p:sp>
    </p:spTree>
    <p:extLst>
      <p:ext uri="{BB962C8B-B14F-4D97-AF65-F5344CB8AC3E}">
        <p14:creationId xmlns:p14="http://schemas.microsoft.com/office/powerpoint/2010/main" val="934437244"/>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1_Photo Slide">
    <p:bg>
      <p:bgPr>
        <a:solidFill>
          <a:schemeClr val="tx2"/>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BEBA0F34-541F-6841-B319-3320588EB767}"/>
              </a:ext>
              <a:ext uri="{C183D7F6-B498-43B3-948B-1728B52AA6E4}">
                <adec:decorative xmlns:adec="http://schemas.microsoft.com/office/drawing/2017/decorative" val="1"/>
              </a:ext>
            </a:extLst>
          </p:cNvPr>
          <p:cNvSpPr/>
          <p:nvPr/>
        </p:nvSpPr>
        <p:spPr>
          <a:xfrm>
            <a:off x="-15240" y="0"/>
            <a:ext cx="1228344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22222"/>
              </a:solidFill>
            </a:endParaRPr>
          </a:p>
        </p:txBody>
      </p:sp>
      <p:sp>
        <p:nvSpPr>
          <p:cNvPr id="132" name="Picture Placeholder 2">
            <a:extLst>
              <a:ext uri="{FF2B5EF4-FFF2-40B4-BE49-F238E27FC236}">
                <a16:creationId xmlns:a16="http://schemas.microsoft.com/office/drawing/2014/main" id="{DFE3F433-5617-AE4D-BF06-08A35FDB6AEF}"/>
              </a:ext>
            </a:extLst>
          </p:cNvPr>
          <p:cNvSpPr>
            <a:spLocks noGrp="1"/>
          </p:cNvSpPr>
          <p:nvPr>
            <p:ph type="pic" sz="quarter" idx="10"/>
          </p:nvPr>
        </p:nvSpPr>
        <p:spPr>
          <a:xfrm>
            <a:off x="6109501" y="0"/>
            <a:ext cx="6158699" cy="6858000"/>
          </a:xfrm>
          <a:prstGeom prst="rect">
            <a:avLst/>
          </a:prstGeom>
        </p:spPr>
        <p:txBody>
          <a:bodyPr/>
          <a:lstStyle/>
          <a:p>
            <a:r>
              <a:rPr lang="en-US" dirty="0"/>
              <a:t>Click icon to add picture</a:t>
            </a:r>
          </a:p>
        </p:txBody>
      </p:sp>
      <p:sp>
        <p:nvSpPr>
          <p:cNvPr id="265" name="Rectangle 264">
            <a:extLst>
              <a:ext uri="{FF2B5EF4-FFF2-40B4-BE49-F238E27FC236}">
                <a16:creationId xmlns:a16="http://schemas.microsoft.com/office/drawing/2014/main" id="{CA0463A3-FAD6-7642-B79C-FCBE8B4E3984}"/>
              </a:ext>
              <a:ext uri="{C183D7F6-B498-43B3-948B-1728B52AA6E4}">
                <adec:decorative xmlns:adec="http://schemas.microsoft.com/office/drawing/2017/decorative" val="1"/>
              </a:ext>
            </a:extLst>
          </p:cNvPr>
          <p:cNvSpPr/>
          <p:nvPr/>
        </p:nvSpPr>
        <p:spPr>
          <a:xfrm>
            <a:off x="-15240" y="-4763"/>
            <a:ext cx="6124741"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22222"/>
              </a:solidFill>
            </a:endParaRPr>
          </a:p>
        </p:txBody>
      </p:sp>
      <p:sp>
        <p:nvSpPr>
          <p:cNvPr id="266" name="Oval 265">
            <a:extLst>
              <a:ext uri="{FF2B5EF4-FFF2-40B4-BE49-F238E27FC236}">
                <a16:creationId xmlns:a16="http://schemas.microsoft.com/office/drawing/2014/main" id="{CD2CF169-5205-E64C-B6EA-8C9D75A1A182}"/>
              </a:ext>
              <a:ext uri="{C183D7F6-B498-43B3-948B-1728B52AA6E4}">
                <adec:decorative xmlns:adec="http://schemas.microsoft.com/office/drawing/2017/decorative" val="1"/>
              </a:ext>
            </a:extLst>
          </p:cNvPr>
          <p:cNvSpPr/>
          <p:nvPr/>
        </p:nvSpPr>
        <p:spPr>
          <a:xfrm>
            <a:off x="420671" y="357973"/>
            <a:ext cx="6132529" cy="6132529"/>
          </a:xfrm>
          <a:prstGeom prst="ellipse">
            <a:avLst/>
          </a:prstGeom>
          <a:solidFill>
            <a:srgbClr val="AA1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6" name="Picture 135" descr="NorQuest College crest">
            <a:extLst>
              <a:ext uri="{FF2B5EF4-FFF2-40B4-BE49-F238E27FC236}">
                <a16:creationId xmlns:a16="http://schemas.microsoft.com/office/drawing/2014/main" id="{85559093-F92E-6947-BFBF-A26F5E7DC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
        <p:nvSpPr>
          <p:cNvPr id="9" name="Text Placeholder 3">
            <a:extLst>
              <a:ext uri="{FF2B5EF4-FFF2-40B4-BE49-F238E27FC236}">
                <a16:creationId xmlns:a16="http://schemas.microsoft.com/office/drawing/2014/main" id="{B980B7FE-C973-68C8-1051-592450B9EF57}"/>
              </a:ext>
            </a:extLst>
          </p:cNvPr>
          <p:cNvSpPr>
            <a:spLocks noGrp="1"/>
          </p:cNvSpPr>
          <p:nvPr>
            <p:ph type="body" sz="quarter" idx="12" hasCustomPrompt="1"/>
          </p:nvPr>
        </p:nvSpPr>
        <p:spPr>
          <a:xfrm>
            <a:off x="1219200" y="1812215"/>
            <a:ext cx="4495800" cy="2133600"/>
          </a:xfrm>
        </p:spPr>
        <p:txBody>
          <a:bodyPr/>
          <a:lstStyle>
            <a:lvl1pPr marL="0" indent="0" algn="ctr">
              <a:buNone/>
              <a:defRPr kumimoji="0" lang="en-US" sz="5000" b="1" i="0" u="none" strike="noStrike" kern="0" cap="none" spc="0" normalizeH="0" baseline="0" noProof="0" smtClean="0">
                <a:ln>
                  <a:noFill/>
                </a:ln>
                <a:solidFill>
                  <a:srgbClr val="FFFFFF"/>
                </a:solidFill>
                <a:effectLst/>
                <a:uLnTx/>
                <a:uFillTx/>
                <a:latin typeface="Work Sans ExtraBold" pitchFamily="2" charset="77"/>
              </a:defRPr>
            </a:lvl1pPr>
          </a:lstStyle>
          <a:p>
            <a:pPr lvl="0"/>
            <a:r>
              <a:rPr kumimoji="0" lang="en-US" sz="5000" b="1" i="0" u="none" strike="noStrike" kern="0" cap="none" spc="0" normalizeH="0" baseline="0" noProof="0">
                <a:ln>
                  <a:noFill/>
                </a:ln>
                <a:solidFill>
                  <a:srgbClr val="FFFFFF"/>
                </a:solidFill>
                <a:effectLst/>
                <a:uLnTx/>
                <a:uFillTx/>
                <a:latin typeface="Work Sans ExtraBold" pitchFamily="2" charset="77"/>
                <a:ea typeface="+mj-ea"/>
                <a:cs typeface="+mj-cs"/>
              </a:rPr>
              <a:t>Header 1 goes here</a:t>
            </a:r>
            <a:endParaRPr lang="en-US"/>
          </a:p>
        </p:txBody>
      </p:sp>
      <p:sp>
        <p:nvSpPr>
          <p:cNvPr id="130" name="Text Placeholder 2">
            <a:extLst>
              <a:ext uri="{FF2B5EF4-FFF2-40B4-BE49-F238E27FC236}">
                <a16:creationId xmlns:a16="http://schemas.microsoft.com/office/drawing/2014/main" id="{AEE0029D-9CD4-004A-8DBD-6E59BB8597D6}"/>
              </a:ext>
            </a:extLst>
          </p:cNvPr>
          <p:cNvSpPr>
            <a:spLocks noGrp="1"/>
          </p:cNvSpPr>
          <p:nvPr>
            <p:ph type="body" sz="quarter" idx="11" hasCustomPrompt="1"/>
          </p:nvPr>
        </p:nvSpPr>
        <p:spPr>
          <a:xfrm>
            <a:off x="1752600" y="4114800"/>
            <a:ext cx="3571248" cy="1600200"/>
          </a:xfrm>
          <a:prstGeom prst="rect">
            <a:avLst/>
          </a:prstGeom>
        </p:spPr>
        <p:txBody>
          <a:bodyPr/>
          <a:lstStyle>
            <a:lvl1pPr marL="0" indent="0" algn="ctr">
              <a:lnSpc>
                <a:spcPct val="110000"/>
              </a:lnSpc>
              <a:buNone/>
              <a:defRPr sz="2400" b="0" i="1">
                <a:solidFill>
                  <a:schemeClr val="tx1"/>
                </a:solidFill>
                <a:latin typeface="Work Sans Medium" pitchFamily="2" charset="77"/>
              </a:defRPr>
            </a:lvl1pPr>
            <a:lvl2pPr algn="ctr">
              <a:defRPr b="0" i="1">
                <a:solidFill>
                  <a:sysClr val="windowText" lastClr="000000"/>
                </a:solidFill>
                <a:latin typeface="Work Sans Medium" pitchFamily="2" charset="77"/>
              </a:defRPr>
            </a:lvl2pPr>
            <a:lvl3pPr algn="ctr">
              <a:defRPr b="0" i="1">
                <a:solidFill>
                  <a:sysClr val="windowText" lastClr="000000"/>
                </a:solidFill>
                <a:latin typeface="Work Sans Medium" pitchFamily="2" charset="77"/>
              </a:defRPr>
            </a:lvl3pPr>
            <a:lvl4pPr algn="ctr">
              <a:defRPr b="0" i="1">
                <a:solidFill>
                  <a:sysClr val="windowText" lastClr="000000"/>
                </a:solidFill>
                <a:latin typeface="Work Sans Medium" pitchFamily="2" charset="77"/>
              </a:defRPr>
            </a:lvl4pPr>
            <a:lvl5pPr algn="ctr">
              <a:defRPr b="0" i="1">
                <a:solidFill>
                  <a:sysClr val="windowText" lastClr="000000"/>
                </a:solidFill>
                <a:latin typeface="Work Sans Medium" pitchFamily="2" charset="77"/>
              </a:defRPr>
            </a:lvl5pPr>
          </a:lstStyle>
          <a:p>
            <a:pPr lvl="0"/>
            <a:r>
              <a:rPr lang="en-US"/>
              <a:t>“Quote, </a:t>
            </a:r>
            <a:r>
              <a:rPr lang="en-US" err="1"/>
              <a:t>resedis</a:t>
            </a:r>
            <a:r>
              <a:rPr lang="en-US"/>
              <a:t> di </a:t>
            </a:r>
            <a:r>
              <a:rPr lang="en-US" err="1"/>
              <a:t>unt</a:t>
            </a:r>
            <a:r>
              <a:rPr lang="en-US"/>
              <a:t> </a:t>
            </a:r>
            <a:r>
              <a:rPr lang="en-US" err="1"/>
              <a:t>faci</a:t>
            </a:r>
            <a:r>
              <a:rPr lang="en-US"/>
              <a:t> doles ad </a:t>
            </a:r>
            <a:r>
              <a:rPr lang="en-US" err="1"/>
              <a:t>eatem</a:t>
            </a:r>
            <a:r>
              <a:rPr lang="en-US"/>
              <a:t> </a:t>
            </a:r>
            <a:r>
              <a:rPr lang="en-US" err="1"/>
              <a:t>estiand</a:t>
            </a:r>
            <a:r>
              <a:rPr lang="en-US"/>
              <a:t> </a:t>
            </a:r>
            <a:r>
              <a:rPr lang="en-US" err="1"/>
              <a:t>uciende</a:t>
            </a:r>
            <a:r>
              <a:rPr lang="en-US"/>
              <a:t>.” – Attribution</a:t>
            </a:r>
          </a:p>
        </p:txBody>
      </p:sp>
    </p:spTree>
    <p:extLst>
      <p:ext uri="{BB962C8B-B14F-4D97-AF65-F5344CB8AC3E}">
        <p14:creationId xmlns:p14="http://schemas.microsoft.com/office/powerpoint/2010/main" val="2562474309"/>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Photo Slide v2">
    <p:bg>
      <p:bgPr>
        <a:solidFill>
          <a:schemeClr val="tx1"/>
        </a:solidFill>
        <a:effectLst/>
      </p:bgPr>
    </p:bg>
    <p:spTree>
      <p:nvGrpSpPr>
        <p:cNvPr id="1" name=""/>
        <p:cNvGrpSpPr/>
        <p:nvPr/>
      </p:nvGrpSpPr>
      <p:grpSpPr>
        <a:xfrm>
          <a:off x="0" y="0"/>
          <a:ext cx="0" cy="0"/>
          <a:chOff x="0" y="0"/>
          <a:chExt cx="0" cy="0"/>
        </a:xfrm>
      </p:grpSpPr>
      <p:pic>
        <p:nvPicPr>
          <p:cNvPr id="130" name="Picture 129" descr="Two confident smiling female NorQuest students poses for a selfie on campus, by the front entrance." title="Two NorQuest students">
            <a:extLst>
              <a:ext uri="{FF2B5EF4-FFF2-40B4-BE49-F238E27FC236}">
                <a16:creationId xmlns:a16="http://schemas.microsoft.com/office/drawing/2014/main" id="{E733A96C-E75F-4041-B49B-705E9D6C49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9423" y="685800"/>
            <a:ext cx="4341374" cy="2882690"/>
          </a:xfrm>
          <a:prstGeom prst="rect">
            <a:avLst/>
          </a:prstGeom>
        </p:spPr>
      </p:pic>
      <p:pic>
        <p:nvPicPr>
          <p:cNvPr id="132" name="Picture 131" descr="A confident smiling NorQuest student poses on campus, above the atrium." title="NorQuest student">
            <a:extLst>
              <a:ext uri="{FF2B5EF4-FFF2-40B4-BE49-F238E27FC236}">
                <a16:creationId xmlns:a16="http://schemas.microsoft.com/office/drawing/2014/main" id="{674AE89A-CADB-1142-89BC-CF972E1B17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326"/>
            <a:ext cx="4567428" cy="6858000"/>
          </a:xfrm>
          <a:prstGeom prst="rect">
            <a:avLst/>
          </a:prstGeom>
        </p:spPr>
      </p:pic>
      <p:sp>
        <p:nvSpPr>
          <p:cNvPr id="133" name="Rectangle 132">
            <a:extLst>
              <a:ext uri="{FF2B5EF4-FFF2-40B4-BE49-F238E27FC236}">
                <a16:creationId xmlns:a16="http://schemas.microsoft.com/office/drawing/2014/main" id="{41EDB2FD-34E1-4D43-949B-35FCFA78B8FB}"/>
              </a:ext>
              <a:ext uri="{C183D7F6-B498-43B3-948B-1728B52AA6E4}">
                <adec:decorative xmlns:adec="http://schemas.microsoft.com/office/drawing/2017/decorative" val="1"/>
              </a:ext>
            </a:extLst>
          </p:cNvPr>
          <p:cNvSpPr/>
          <p:nvPr/>
        </p:nvSpPr>
        <p:spPr>
          <a:xfrm>
            <a:off x="4759423" y="3721651"/>
            <a:ext cx="6172200" cy="2514600"/>
          </a:xfrm>
          <a:prstGeom prst="rect">
            <a:avLst/>
          </a:prstGeom>
          <a:solidFill>
            <a:srgbClr val="E71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5" name="Picture 134" descr="NorQuest College crest">
            <a:extLst>
              <a:ext uri="{FF2B5EF4-FFF2-40B4-BE49-F238E27FC236}">
                <a16:creationId xmlns:a16="http://schemas.microsoft.com/office/drawing/2014/main" id="{BF24D931-2B5A-5B40-90AD-DC9D88A592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9" name="Text Placeholder 2">
            <a:extLst>
              <a:ext uri="{FF2B5EF4-FFF2-40B4-BE49-F238E27FC236}">
                <a16:creationId xmlns:a16="http://schemas.microsoft.com/office/drawing/2014/main" id="{884DA70F-201A-C642-8E97-DAB6639F813C}"/>
              </a:ext>
            </a:extLst>
          </p:cNvPr>
          <p:cNvSpPr>
            <a:spLocks noGrp="1"/>
          </p:cNvSpPr>
          <p:nvPr>
            <p:ph type="body" sz="quarter" idx="10" hasCustomPrompt="1"/>
          </p:nvPr>
        </p:nvSpPr>
        <p:spPr>
          <a:xfrm>
            <a:off x="5053759" y="3917363"/>
            <a:ext cx="5638800" cy="1937888"/>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a:t>Header 1 text goes here</a:t>
            </a:r>
          </a:p>
        </p:txBody>
      </p:sp>
    </p:spTree>
    <p:extLst>
      <p:ext uri="{BB962C8B-B14F-4D97-AF65-F5344CB8AC3E}">
        <p14:creationId xmlns:p14="http://schemas.microsoft.com/office/powerpoint/2010/main" val="2209052533"/>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Photo Slide v2">
    <p:bg>
      <p:bgPr>
        <a:solidFill>
          <a:schemeClr val="tx1"/>
        </a:solidFill>
        <a:effectLst/>
      </p:bgPr>
    </p:bg>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41EDB2FD-34E1-4D43-949B-35FCFA78B8FB}"/>
              </a:ext>
              <a:ext uri="{C183D7F6-B498-43B3-948B-1728B52AA6E4}">
                <adec:decorative xmlns:adec="http://schemas.microsoft.com/office/drawing/2017/decorative" val="1"/>
              </a:ext>
            </a:extLst>
          </p:cNvPr>
          <p:cNvSpPr/>
          <p:nvPr/>
        </p:nvSpPr>
        <p:spPr>
          <a:xfrm>
            <a:off x="5039664" y="4114800"/>
            <a:ext cx="6172200" cy="2743200"/>
          </a:xfrm>
          <a:prstGeom prst="rect">
            <a:avLst/>
          </a:prstGeom>
          <a:solidFill>
            <a:srgbClr val="E71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5" name="Picture 134" descr="NorQuest College crest">
            <a:extLst>
              <a:ext uri="{FF2B5EF4-FFF2-40B4-BE49-F238E27FC236}">
                <a16:creationId xmlns:a16="http://schemas.microsoft.com/office/drawing/2014/main" id="{BF24D931-2B5A-5B40-90AD-DC9D88A592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9" name="Text Placeholder 2">
            <a:extLst>
              <a:ext uri="{FF2B5EF4-FFF2-40B4-BE49-F238E27FC236}">
                <a16:creationId xmlns:a16="http://schemas.microsoft.com/office/drawing/2014/main" id="{884DA70F-201A-C642-8E97-DAB6639F813C}"/>
              </a:ext>
            </a:extLst>
          </p:cNvPr>
          <p:cNvSpPr>
            <a:spLocks noGrp="1"/>
          </p:cNvSpPr>
          <p:nvPr>
            <p:ph type="body" sz="quarter" idx="10" hasCustomPrompt="1"/>
          </p:nvPr>
        </p:nvSpPr>
        <p:spPr>
          <a:xfrm>
            <a:off x="5334000" y="4310512"/>
            <a:ext cx="5638800" cy="1937888"/>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a:t>Header 1 text goes here</a:t>
            </a:r>
          </a:p>
        </p:txBody>
      </p:sp>
      <p:sp>
        <p:nvSpPr>
          <p:cNvPr id="10" name="Picture Placeholder 2">
            <a:extLst>
              <a:ext uri="{FF2B5EF4-FFF2-40B4-BE49-F238E27FC236}">
                <a16:creationId xmlns:a16="http://schemas.microsoft.com/office/drawing/2014/main" id="{6212E1D3-8D09-5B40-AFB1-C5745B2C31D1}"/>
              </a:ext>
            </a:extLst>
          </p:cNvPr>
          <p:cNvSpPr>
            <a:spLocks noGrp="1"/>
          </p:cNvSpPr>
          <p:nvPr>
            <p:ph type="pic" sz="quarter" idx="11"/>
          </p:nvPr>
        </p:nvSpPr>
        <p:spPr>
          <a:xfrm>
            <a:off x="304800" y="0"/>
            <a:ext cx="4567238" cy="6858000"/>
          </a:xfrm>
          <a:prstGeom prst="rect">
            <a:avLst/>
          </a:prstGeom>
        </p:spPr>
        <p:txBody>
          <a:bodyPr/>
          <a:lstStyle>
            <a:lvl1pPr marL="0" indent="0">
              <a:buNone/>
              <a:defRPr/>
            </a:lvl1pPr>
          </a:lstStyle>
          <a:p>
            <a:r>
              <a:rPr lang="en-US" dirty="0"/>
              <a:t>Click icon to add picture</a:t>
            </a:r>
          </a:p>
        </p:txBody>
      </p:sp>
      <p:sp>
        <p:nvSpPr>
          <p:cNvPr id="13" name="Picture Placeholder 4">
            <a:extLst>
              <a:ext uri="{FF2B5EF4-FFF2-40B4-BE49-F238E27FC236}">
                <a16:creationId xmlns:a16="http://schemas.microsoft.com/office/drawing/2014/main" id="{0ED2FB39-484A-F645-8858-453AD9AD602E}"/>
              </a:ext>
            </a:extLst>
          </p:cNvPr>
          <p:cNvSpPr>
            <a:spLocks noGrp="1"/>
          </p:cNvSpPr>
          <p:nvPr>
            <p:ph type="pic" sz="quarter" idx="12"/>
          </p:nvPr>
        </p:nvSpPr>
        <p:spPr>
          <a:xfrm>
            <a:off x="5040313" y="-9525"/>
            <a:ext cx="2655887" cy="3989388"/>
          </a:xfrm>
          <a:prstGeom prst="rect">
            <a:avLst/>
          </a:prstGeom>
        </p:spPr>
        <p:txBody>
          <a:bodyPr/>
          <a:lstStyle>
            <a:lvl1pPr marL="0" indent="0">
              <a:buNone/>
              <a:defRPr/>
            </a:lvl1pPr>
          </a:lstStyle>
          <a:p>
            <a:r>
              <a:rPr lang="en-US" dirty="0"/>
              <a:t>Click icon to add picture</a:t>
            </a:r>
          </a:p>
        </p:txBody>
      </p:sp>
      <p:sp>
        <p:nvSpPr>
          <p:cNvPr id="16" name="Picture Placeholder 6">
            <a:extLst>
              <a:ext uri="{FF2B5EF4-FFF2-40B4-BE49-F238E27FC236}">
                <a16:creationId xmlns:a16="http://schemas.microsoft.com/office/drawing/2014/main" id="{DBEBD913-8A9B-6F4C-95C9-CCA3B311A1EF}"/>
              </a:ext>
            </a:extLst>
          </p:cNvPr>
          <p:cNvSpPr>
            <a:spLocks noGrp="1"/>
          </p:cNvSpPr>
          <p:nvPr>
            <p:ph type="pic" sz="quarter" idx="13"/>
          </p:nvPr>
        </p:nvSpPr>
        <p:spPr>
          <a:xfrm>
            <a:off x="7850188" y="1079500"/>
            <a:ext cx="4341812" cy="2882900"/>
          </a:xfrm>
          <a:prstGeom prst="rect">
            <a:avLst/>
          </a:prstGeo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1408723954"/>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Slide v3">
    <p:bg>
      <p:bgPr>
        <a:solidFill>
          <a:schemeClr val="tx1"/>
        </a:solidFill>
        <a:effectLst/>
      </p:bgPr>
    </p:bg>
    <p:spTree>
      <p:nvGrpSpPr>
        <p:cNvPr id="1" name=""/>
        <p:cNvGrpSpPr/>
        <p:nvPr/>
      </p:nvGrpSpPr>
      <p:grpSpPr>
        <a:xfrm>
          <a:off x="0" y="0"/>
          <a:ext cx="0" cy="0"/>
          <a:chOff x="0" y="0"/>
          <a:chExt cx="0" cy="0"/>
        </a:xfrm>
      </p:grpSpPr>
      <p:pic>
        <p:nvPicPr>
          <p:cNvPr id="8" name="Picture 7" descr="Two confident smiling NorQuest students poses for a selfie on campus, on the spiral staircase. One student is male and one is female. They are making peace signs with their hands." title="Two NorQuest students">
            <a:extLst>
              <a:ext uri="{FF2B5EF4-FFF2-40B4-BE49-F238E27FC236}">
                <a16:creationId xmlns:a16="http://schemas.microsoft.com/office/drawing/2014/main" id="{FD2E5664-DD3E-F64B-B481-444E6CB49573}"/>
              </a:ext>
            </a:extLst>
          </p:cNvPr>
          <p:cNvPicPr>
            <a:picLocks noChangeAspect="1"/>
          </p:cNvPicPr>
          <p:nvPr/>
        </p:nvPicPr>
        <p:blipFill rotWithShape="1">
          <a:blip r:embed="rId2">
            <a:extLst>
              <a:ext uri="{28A0092B-C50C-407E-A947-70E740481C1C}">
                <a14:useLocalDpi xmlns:a14="http://schemas.microsoft.com/office/drawing/2010/main" val="0"/>
              </a:ext>
            </a:extLst>
          </a:blip>
          <a:srcRect t="15541"/>
          <a:stretch/>
        </p:blipFill>
        <p:spPr>
          <a:xfrm>
            <a:off x="0" y="0"/>
            <a:ext cx="12192000" cy="6858000"/>
          </a:xfrm>
          <a:prstGeom prst="rect">
            <a:avLst/>
          </a:prstGeom>
        </p:spPr>
      </p:pic>
      <p:pic>
        <p:nvPicPr>
          <p:cNvPr id="135" name="Picture 134" descr="NorQuest College crest">
            <a:extLst>
              <a:ext uri="{FF2B5EF4-FFF2-40B4-BE49-F238E27FC236}">
                <a16:creationId xmlns:a16="http://schemas.microsoft.com/office/drawing/2014/main" id="{BF24D931-2B5A-5B40-90AD-DC9D88A592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9" name="Oval 8">
            <a:extLst>
              <a:ext uri="{FF2B5EF4-FFF2-40B4-BE49-F238E27FC236}">
                <a16:creationId xmlns:a16="http://schemas.microsoft.com/office/drawing/2014/main" id="{BBBEF201-229F-1F45-A571-D82FD5F4334F}"/>
              </a:ext>
              <a:ext uri="{C183D7F6-B498-43B3-948B-1728B52AA6E4}">
                <adec:decorative xmlns:adec="http://schemas.microsoft.com/office/drawing/2017/decorative" val="1"/>
              </a:ext>
            </a:extLst>
          </p:cNvPr>
          <p:cNvSpPr/>
          <p:nvPr/>
        </p:nvSpPr>
        <p:spPr>
          <a:xfrm>
            <a:off x="-533400" y="2667000"/>
            <a:ext cx="5638800" cy="5638800"/>
          </a:xfrm>
          <a:prstGeom prst="ellipse">
            <a:avLst/>
          </a:prstGeom>
          <a:solidFill>
            <a:srgbClr val="FF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Text Placeholder 2">
            <a:extLst>
              <a:ext uri="{FF2B5EF4-FFF2-40B4-BE49-F238E27FC236}">
                <a16:creationId xmlns:a16="http://schemas.microsoft.com/office/drawing/2014/main" id="{884DA70F-201A-C642-8E97-DAB6639F813C}"/>
              </a:ext>
            </a:extLst>
          </p:cNvPr>
          <p:cNvSpPr>
            <a:spLocks noGrp="1"/>
          </p:cNvSpPr>
          <p:nvPr>
            <p:ph type="body" sz="quarter" idx="10" hasCustomPrompt="1"/>
          </p:nvPr>
        </p:nvSpPr>
        <p:spPr>
          <a:xfrm>
            <a:off x="609600" y="3561612"/>
            <a:ext cx="3657600" cy="2610587"/>
          </a:xfrm>
          <a:prstGeom prst="rect">
            <a:avLst/>
          </a:prstGeom>
        </p:spPr>
        <p:txBody>
          <a:bodyPr anchor="t"/>
          <a:lstStyle>
            <a:lvl1pPr marL="0" indent="0">
              <a:buNone/>
              <a:defRPr sz="5000" baseline="0">
                <a:solidFill>
                  <a:schemeClr val="bg1"/>
                </a:solidFill>
                <a:latin typeface="WorkSans-ExtraBold" pitchFamily="2" charset="77"/>
              </a:defRPr>
            </a:lvl1pPr>
          </a:lstStyle>
          <a:p>
            <a:pPr lvl="0"/>
            <a:r>
              <a:rPr lang="en-US"/>
              <a:t>Header 1 text goes here</a:t>
            </a:r>
          </a:p>
        </p:txBody>
      </p:sp>
    </p:spTree>
    <p:extLst>
      <p:ext uri="{BB962C8B-B14F-4D97-AF65-F5344CB8AC3E}">
        <p14:creationId xmlns:p14="http://schemas.microsoft.com/office/powerpoint/2010/main" val="4135853924"/>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Photo Slide v3">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3810692-19EA-D644-9D84-1327FA178094}"/>
              </a:ext>
            </a:extLst>
          </p:cNvPr>
          <p:cNvSpPr>
            <a:spLocks noGrp="1"/>
          </p:cNvSpPr>
          <p:nvPr>
            <p:ph type="pic" sz="quarter" idx="11"/>
          </p:nvPr>
        </p:nvSpPr>
        <p:spPr>
          <a:xfrm>
            <a:off x="0" y="0"/>
            <a:ext cx="12192000" cy="6858000"/>
          </a:xfrm>
          <a:prstGeom prst="rect">
            <a:avLst/>
          </a:prstGeom>
        </p:spPr>
        <p:txBody>
          <a:bodyPr/>
          <a:lstStyle>
            <a:lvl1pPr marL="0" indent="0">
              <a:buNone/>
              <a:defRPr/>
            </a:lvl1pPr>
          </a:lstStyle>
          <a:p>
            <a:r>
              <a:rPr lang="en-US" dirty="0"/>
              <a:t>Click icon to add picture</a:t>
            </a:r>
          </a:p>
        </p:txBody>
      </p:sp>
      <p:pic>
        <p:nvPicPr>
          <p:cNvPr id="135" name="Picture 134" descr="NorQuest College crest">
            <a:extLst>
              <a:ext uri="{FF2B5EF4-FFF2-40B4-BE49-F238E27FC236}">
                <a16:creationId xmlns:a16="http://schemas.microsoft.com/office/drawing/2014/main" id="{BF24D931-2B5A-5B40-90AD-DC9D88A592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9" name="Oval 8">
            <a:extLst>
              <a:ext uri="{FF2B5EF4-FFF2-40B4-BE49-F238E27FC236}">
                <a16:creationId xmlns:a16="http://schemas.microsoft.com/office/drawing/2014/main" id="{BBBEF201-229F-1F45-A571-D82FD5F4334F}"/>
              </a:ext>
              <a:ext uri="{C183D7F6-B498-43B3-948B-1728B52AA6E4}">
                <adec:decorative xmlns:adec="http://schemas.microsoft.com/office/drawing/2017/decorative" val="1"/>
              </a:ext>
            </a:extLst>
          </p:cNvPr>
          <p:cNvSpPr/>
          <p:nvPr/>
        </p:nvSpPr>
        <p:spPr>
          <a:xfrm>
            <a:off x="-533400" y="2667000"/>
            <a:ext cx="5638800" cy="5638800"/>
          </a:xfrm>
          <a:prstGeom prst="ellipse">
            <a:avLst/>
          </a:prstGeom>
          <a:solidFill>
            <a:srgbClr val="FF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Text Placeholder 2">
            <a:extLst>
              <a:ext uri="{FF2B5EF4-FFF2-40B4-BE49-F238E27FC236}">
                <a16:creationId xmlns:a16="http://schemas.microsoft.com/office/drawing/2014/main" id="{884DA70F-201A-C642-8E97-DAB6639F813C}"/>
              </a:ext>
            </a:extLst>
          </p:cNvPr>
          <p:cNvSpPr>
            <a:spLocks noGrp="1"/>
          </p:cNvSpPr>
          <p:nvPr>
            <p:ph type="body" sz="quarter" idx="10" hasCustomPrompt="1"/>
          </p:nvPr>
        </p:nvSpPr>
        <p:spPr>
          <a:xfrm>
            <a:off x="609600" y="3561612"/>
            <a:ext cx="3657600" cy="2610587"/>
          </a:xfrm>
          <a:prstGeom prst="rect">
            <a:avLst/>
          </a:prstGeom>
        </p:spPr>
        <p:txBody>
          <a:bodyPr anchor="t"/>
          <a:lstStyle>
            <a:lvl1pPr marL="0" indent="0">
              <a:buNone/>
              <a:defRPr sz="5000" baseline="0">
                <a:solidFill>
                  <a:schemeClr val="bg1"/>
                </a:solidFill>
                <a:latin typeface="WorkSans-ExtraBold" pitchFamily="2" charset="77"/>
              </a:defRPr>
            </a:lvl1pPr>
          </a:lstStyle>
          <a:p>
            <a:pPr lvl="0"/>
            <a:r>
              <a:rPr lang="en-US"/>
              <a:t>Header 1 text goes here</a:t>
            </a:r>
          </a:p>
        </p:txBody>
      </p:sp>
    </p:spTree>
    <p:extLst>
      <p:ext uri="{BB962C8B-B14F-4D97-AF65-F5344CB8AC3E}">
        <p14:creationId xmlns:p14="http://schemas.microsoft.com/office/powerpoint/2010/main" val="1103935671"/>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Photo Slide v4">
    <p:bg>
      <p:bgPr>
        <a:solidFill>
          <a:schemeClr val="tx1"/>
        </a:solidFill>
        <a:effectLst/>
      </p:bgPr>
    </p:bg>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41EDB2FD-34E1-4D43-949B-35FCFA78B8FB}"/>
              </a:ext>
              <a:ext uri="{C183D7F6-B498-43B3-948B-1728B52AA6E4}">
                <adec:decorative xmlns:adec="http://schemas.microsoft.com/office/drawing/2017/decorative" val="1"/>
              </a:ext>
            </a:extLst>
          </p:cNvPr>
          <p:cNvSpPr/>
          <p:nvPr/>
        </p:nvSpPr>
        <p:spPr>
          <a:xfrm>
            <a:off x="6169295" y="4800600"/>
            <a:ext cx="6022705" cy="2057400"/>
          </a:xfrm>
          <a:prstGeom prst="rect">
            <a:avLst/>
          </a:prstGeom>
          <a:solidFill>
            <a:srgbClr val="E71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5" name="Picture 134" descr="NorQuest College crest">
            <a:extLst>
              <a:ext uri="{FF2B5EF4-FFF2-40B4-BE49-F238E27FC236}">
                <a16:creationId xmlns:a16="http://schemas.microsoft.com/office/drawing/2014/main" id="{BF24D931-2B5A-5B40-90AD-DC9D88A592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9" name="Text Placeholder 2">
            <a:extLst>
              <a:ext uri="{FF2B5EF4-FFF2-40B4-BE49-F238E27FC236}">
                <a16:creationId xmlns:a16="http://schemas.microsoft.com/office/drawing/2014/main" id="{884DA70F-201A-C642-8E97-DAB6639F813C}"/>
              </a:ext>
            </a:extLst>
          </p:cNvPr>
          <p:cNvSpPr>
            <a:spLocks noGrp="1"/>
          </p:cNvSpPr>
          <p:nvPr>
            <p:ph type="body" sz="quarter" idx="10" hasCustomPrompt="1"/>
          </p:nvPr>
        </p:nvSpPr>
        <p:spPr>
          <a:xfrm>
            <a:off x="6463631" y="4996312"/>
            <a:ext cx="4813969" cy="1480688"/>
          </a:xfrm>
          <a:prstGeom prst="rect">
            <a:avLst/>
          </a:prstGeom>
        </p:spPr>
        <p:txBody>
          <a:bodyPr anchor="t"/>
          <a:lstStyle>
            <a:lvl1pPr marL="0" indent="0">
              <a:buNone/>
              <a:defRPr sz="3500" b="1" i="0" baseline="0">
                <a:solidFill>
                  <a:schemeClr val="tx1"/>
                </a:solidFill>
                <a:latin typeface="Work Sans" pitchFamily="2" charset="77"/>
              </a:defRPr>
            </a:lvl1pPr>
          </a:lstStyle>
          <a:p>
            <a:pPr lvl="0"/>
            <a:r>
              <a:rPr lang="en-US"/>
              <a:t>Header 1 text goes here</a:t>
            </a:r>
          </a:p>
        </p:txBody>
      </p:sp>
      <p:sp>
        <p:nvSpPr>
          <p:cNvPr id="11" name="Picture Placeholder 2">
            <a:extLst>
              <a:ext uri="{FF2B5EF4-FFF2-40B4-BE49-F238E27FC236}">
                <a16:creationId xmlns:a16="http://schemas.microsoft.com/office/drawing/2014/main" id="{56AF90D4-47E3-824D-B13E-6943B85FB2F3}"/>
              </a:ext>
            </a:extLst>
          </p:cNvPr>
          <p:cNvSpPr>
            <a:spLocks noGrp="1"/>
          </p:cNvSpPr>
          <p:nvPr>
            <p:ph type="pic" sz="quarter" idx="11"/>
          </p:nvPr>
        </p:nvSpPr>
        <p:spPr>
          <a:xfrm>
            <a:off x="0" y="0"/>
            <a:ext cx="6064250" cy="4038600"/>
          </a:xfrm>
          <a:prstGeom prst="rect">
            <a:avLst/>
          </a:prstGeom>
        </p:spPr>
        <p:txBody>
          <a:bodyPr/>
          <a:lstStyle>
            <a:lvl1pPr marL="0" indent="0">
              <a:buNone/>
              <a:defRPr/>
            </a:lvl1pPr>
          </a:lstStyle>
          <a:p>
            <a:r>
              <a:rPr lang="en-US" dirty="0"/>
              <a:t>Click icon to add picture</a:t>
            </a:r>
          </a:p>
        </p:txBody>
      </p:sp>
      <p:sp>
        <p:nvSpPr>
          <p:cNvPr id="13" name="Picture Placeholder 4">
            <a:extLst>
              <a:ext uri="{FF2B5EF4-FFF2-40B4-BE49-F238E27FC236}">
                <a16:creationId xmlns:a16="http://schemas.microsoft.com/office/drawing/2014/main" id="{11F8F2F6-4D77-D44B-B791-19CFCF4E84CD}"/>
              </a:ext>
            </a:extLst>
          </p:cNvPr>
          <p:cNvSpPr>
            <a:spLocks noGrp="1"/>
          </p:cNvSpPr>
          <p:nvPr>
            <p:ph type="pic" sz="quarter" idx="12"/>
          </p:nvPr>
        </p:nvSpPr>
        <p:spPr>
          <a:xfrm>
            <a:off x="1989138" y="4140200"/>
            <a:ext cx="4075112" cy="2717800"/>
          </a:xfrm>
          <a:prstGeom prst="rect">
            <a:avLst/>
          </a:prstGeom>
        </p:spPr>
        <p:txBody>
          <a:bodyPr/>
          <a:lstStyle>
            <a:lvl1pPr marL="0" indent="0">
              <a:buNone/>
              <a:defRPr/>
            </a:lvl1pPr>
          </a:lstStyle>
          <a:p>
            <a:r>
              <a:rPr lang="en-US" dirty="0"/>
              <a:t>Click icon to add picture</a:t>
            </a:r>
          </a:p>
        </p:txBody>
      </p:sp>
      <p:sp>
        <p:nvSpPr>
          <p:cNvPr id="16" name="Picture Placeholder 6">
            <a:extLst>
              <a:ext uri="{FF2B5EF4-FFF2-40B4-BE49-F238E27FC236}">
                <a16:creationId xmlns:a16="http://schemas.microsoft.com/office/drawing/2014/main" id="{F896430F-EB8D-C74D-9036-89F327942FEA}"/>
              </a:ext>
            </a:extLst>
          </p:cNvPr>
          <p:cNvSpPr>
            <a:spLocks noGrp="1"/>
          </p:cNvSpPr>
          <p:nvPr>
            <p:ph type="pic" sz="quarter" idx="13"/>
          </p:nvPr>
        </p:nvSpPr>
        <p:spPr>
          <a:xfrm>
            <a:off x="6167438" y="1219200"/>
            <a:ext cx="5262562" cy="3505200"/>
          </a:xfrm>
          <a:prstGeom prst="rect">
            <a:avLst/>
          </a:prstGeo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606654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losing Slide">
    <p:bg>
      <p:bgRef idx="1001">
        <a:schemeClr val="bg2"/>
      </p:bgRef>
    </p:bg>
    <p:spTree>
      <p:nvGrpSpPr>
        <p:cNvPr id="1" name=""/>
        <p:cNvGrpSpPr/>
        <p:nvPr/>
      </p:nvGrpSpPr>
      <p:grpSpPr>
        <a:xfrm>
          <a:off x="0" y="0"/>
          <a:ext cx="0" cy="0"/>
          <a:chOff x="0" y="0"/>
          <a:chExt cx="0" cy="0"/>
        </a:xfrm>
      </p:grpSpPr>
      <p:pic>
        <p:nvPicPr>
          <p:cNvPr id="28" name="Picture 27" descr="NorQuest College logo">
            <a:extLst>
              <a:ext uri="{FF2B5EF4-FFF2-40B4-BE49-F238E27FC236}">
                <a16:creationId xmlns:a16="http://schemas.microsoft.com/office/drawing/2014/main" id="{F2EF4790-3CE2-E140-B061-2985404077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8571" y="5336073"/>
            <a:ext cx="2308786" cy="573781"/>
          </a:xfrm>
          <a:prstGeom prst="rect">
            <a:avLst/>
          </a:prstGeom>
        </p:spPr>
      </p:pic>
      <p:sp>
        <p:nvSpPr>
          <p:cNvPr id="29" name="object 2">
            <a:extLst>
              <a:ext uri="{FF2B5EF4-FFF2-40B4-BE49-F238E27FC236}">
                <a16:creationId xmlns:a16="http://schemas.microsoft.com/office/drawing/2014/main" id="{098EB0EC-EEF3-3442-A29B-3BD2AC7687EA}"/>
              </a:ext>
              <a:ext uri="{C183D7F6-B498-43B3-948B-1728B52AA6E4}">
                <adec:decorative xmlns:adec="http://schemas.microsoft.com/office/drawing/2017/decorative" val="1"/>
              </a:ext>
            </a:extLst>
          </p:cNvPr>
          <p:cNvSpPr/>
          <p:nvPr/>
        </p:nvSpPr>
        <p:spPr>
          <a:xfrm rot="1046861">
            <a:off x="-1890236" y="-2333911"/>
            <a:ext cx="6733379" cy="6214496"/>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bg1"/>
            </a:solidFill>
            <a:miter lim="800000"/>
          </a:ln>
        </p:spPr>
        <p:txBody>
          <a:bodyPr wrap="square" lIns="0" tIns="0" rIns="0" bIns="0" rtlCol="0"/>
          <a:lstStyle/>
          <a:p>
            <a:endParaRPr dirty="0"/>
          </a:p>
        </p:txBody>
      </p:sp>
      <p:sp>
        <p:nvSpPr>
          <p:cNvPr id="30" name="object 2">
            <a:extLst>
              <a:ext uri="{FF2B5EF4-FFF2-40B4-BE49-F238E27FC236}">
                <a16:creationId xmlns:a16="http://schemas.microsoft.com/office/drawing/2014/main" id="{F9CA0DB3-7B0F-FD43-BC59-D6DAF2615154}"/>
              </a:ext>
              <a:ext uri="{C183D7F6-B498-43B3-948B-1728B52AA6E4}">
                <adec:decorative xmlns:adec="http://schemas.microsoft.com/office/drawing/2017/decorative" val="1"/>
              </a:ext>
            </a:extLst>
          </p:cNvPr>
          <p:cNvSpPr/>
          <p:nvPr/>
        </p:nvSpPr>
        <p:spPr>
          <a:xfrm rot="21156348">
            <a:off x="7344178" y="4868765"/>
            <a:ext cx="7422964" cy="6850941"/>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bg1"/>
            </a:solidFill>
            <a:miter lim="800000"/>
          </a:ln>
        </p:spPr>
        <p:txBody>
          <a:bodyPr wrap="square" lIns="0" tIns="0" rIns="0" bIns="0" rtlCol="0"/>
          <a:lstStyle/>
          <a:p>
            <a:endParaRPr dirty="0"/>
          </a:p>
        </p:txBody>
      </p:sp>
    </p:spTree>
    <p:extLst>
      <p:ext uri="{BB962C8B-B14F-4D97-AF65-F5344CB8AC3E}">
        <p14:creationId xmlns:p14="http://schemas.microsoft.com/office/powerpoint/2010/main" val="168704296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Two Column Slide">
    <p:bg>
      <p:bgRef idx="1001">
        <a:schemeClr val="bg1"/>
      </p:bgRef>
    </p:bg>
    <p:spTree>
      <p:nvGrpSpPr>
        <p:cNvPr id="1" name=""/>
        <p:cNvGrpSpPr/>
        <p:nvPr/>
      </p:nvGrpSpPr>
      <p:grpSpPr>
        <a:xfrm>
          <a:off x="0" y="0"/>
          <a:ext cx="0" cy="0"/>
          <a:chOff x="0" y="0"/>
          <a:chExt cx="0" cy="0"/>
        </a:xfrm>
      </p:grpSpPr>
      <p:sp>
        <p:nvSpPr>
          <p:cNvPr id="13" name="Holder 2">
            <a:extLst>
              <a:ext uri="{FF2B5EF4-FFF2-40B4-BE49-F238E27FC236}">
                <a16:creationId xmlns:a16="http://schemas.microsoft.com/office/drawing/2014/main" id="{4FA88F38-5861-6549-82A8-79FBCB841327}"/>
              </a:ext>
            </a:extLst>
          </p:cNvPr>
          <p:cNvSpPr>
            <a:spLocks noGrp="1"/>
          </p:cNvSpPr>
          <p:nvPr>
            <p:ph type="title" hasCustomPrompt="1"/>
          </p:nvPr>
        </p:nvSpPr>
        <p:spPr>
          <a:xfrm>
            <a:off x="1842040" y="1314796"/>
            <a:ext cx="3556258" cy="1617143"/>
          </a:xfrm>
          <a:prstGeom prst="rect">
            <a:avLst/>
          </a:prstGeom>
        </p:spPr>
        <p:txBody>
          <a:bodyPr lIns="0" tIns="0" rIns="0" bIns="0" anchor="t"/>
          <a:lstStyle>
            <a:lvl1pPr>
              <a:defRPr sz="5000" b="0" i="0" baseline="0">
                <a:solidFill>
                  <a:schemeClr val="tx1"/>
                </a:solidFill>
                <a:latin typeface="WorkSans-ExtraBold"/>
                <a:cs typeface="WorkSans-ExtraBold"/>
              </a:defRPr>
            </a:lvl1pPr>
          </a:lstStyle>
          <a:p>
            <a:r>
              <a:rPr lang="en-US"/>
              <a:t>Header 1 goes here</a:t>
            </a:r>
            <a:br>
              <a:rPr lang="en-US"/>
            </a:br>
            <a:endParaRPr/>
          </a:p>
        </p:txBody>
      </p:sp>
      <p:sp>
        <p:nvSpPr>
          <p:cNvPr id="3" name="Holder 3"/>
          <p:cNvSpPr>
            <a:spLocks noGrp="1"/>
          </p:cNvSpPr>
          <p:nvPr>
            <p:ph type="subTitle" idx="4" hasCustomPrompt="1"/>
          </p:nvPr>
        </p:nvSpPr>
        <p:spPr>
          <a:xfrm>
            <a:off x="6431912" y="1314796"/>
            <a:ext cx="4236087" cy="2392193"/>
          </a:xfrm>
          <a:prstGeom prst="rect">
            <a:avLst/>
          </a:prstGeom>
        </p:spPr>
        <p:txBody>
          <a:bodyPr wrap="square" lIns="0" tIns="0" rIns="0" bIns="0">
            <a:spAutoFit/>
          </a:bodyPr>
          <a:lstStyle>
            <a:lvl1pPr marL="12700" marR="5080" indent="0" defTabSz="914400" eaLnBrk="1" fontAlgn="auto" latinLnBrk="0" hangingPunct="1">
              <a:lnSpc>
                <a:spcPct val="131900"/>
              </a:lnSpc>
              <a:spcBef>
                <a:spcPts val="100"/>
              </a:spcBef>
              <a:spcAft>
                <a:spcPts val="0"/>
              </a:spcAft>
              <a:buClrTx/>
              <a:buSzTx/>
              <a:buFontTx/>
              <a:buNone/>
              <a:tabLst/>
              <a:defRPr sz="2400" b="0" i="0" baseline="0">
                <a:solidFill>
                  <a:schemeClr val="tx1"/>
                </a:solidFill>
                <a:latin typeface="Work Sans" pitchFamily="2" charset="77"/>
                <a:cs typeface="Work Sans" pitchFamily="2" charset="77"/>
              </a:defRPr>
            </a:lvl1pPr>
          </a:lstStyle>
          <a:p>
            <a:pPr marL="12700" marR="5080">
              <a:lnSpc>
                <a:spcPct val="131900"/>
              </a:lnSpc>
              <a:spcBef>
                <a:spcPts val="10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80">
                <a:solidFill>
                  <a:srgbClr val="212121"/>
                </a:solidFill>
                <a:latin typeface="Work Sans"/>
                <a:cs typeface="Work Sans"/>
              </a:rPr>
              <a:t> </a:t>
            </a:r>
            <a:r>
              <a:rPr lang="en-CA" sz="2400">
                <a:solidFill>
                  <a:srgbClr val="212121"/>
                </a:solidFill>
                <a:latin typeface="Work Sans"/>
                <a:cs typeface="Work Sans"/>
              </a:rPr>
              <a:t>goes</a:t>
            </a:r>
            <a:r>
              <a:rPr lang="en-CA" sz="2400" spc="-75">
                <a:solidFill>
                  <a:srgbClr val="212121"/>
                </a:solidFill>
                <a:latin typeface="Work Sans"/>
                <a:cs typeface="Work Sans"/>
              </a:rPr>
              <a:t>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75">
                <a:solidFill>
                  <a:srgbClr val="212121"/>
                </a:solidFill>
                <a:latin typeface="Work Sans"/>
                <a:cs typeface="Work Sans"/>
              </a:rPr>
              <a:t> </a:t>
            </a:r>
            <a:r>
              <a:rPr lang="en-CA" sz="2400" spc="-25">
                <a:solidFill>
                  <a:srgbClr val="212121"/>
                </a:solidFill>
                <a:latin typeface="Work Sans"/>
                <a:cs typeface="Work Sans"/>
              </a:rPr>
              <a:t>et </a:t>
            </a:r>
            <a:r>
              <a:rPr lang="en-CA" sz="2400" err="1">
                <a:solidFill>
                  <a:srgbClr val="212121"/>
                </a:solidFill>
                <a:latin typeface="Work Sans"/>
                <a:cs typeface="Work Sans"/>
              </a:rPr>
              <a:t>faciis</a:t>
            </a:r>
            <a:r>
              <a:rPr lang="en-CA" sz="2400" spc="-65">
                <a:solidFill>
                  <a:srgbClr val="212121"/>
                </a:solidFill>
                <a:latin typeface="Work Sans"/>
                <a:cs typeface="Work Sans"/>
              </a:rPr>
              <a:t> </a:t>
            </a:r>
            <a:r>
              <a:rPr lang="en-CA" sz="2400" err="1">
                <a:solidFill>
                  <a:srgbClr val="212121"/>
                </a:solidFill>
                <a:latin typeface="Work Sans"/>
                <a:cs typeface="Work Sans"/>
              </a:rPr>
              <a:t>estem</a:t>
            </a:r>
            <a:r>
              <a:rPr lang="en-CA" sz="2400" spc="-65">
                <a:solidFill>
                  <a:srgbClr val="212121"/>
                </a:solidFill>
                <a:latin typeface="Work Sans"/>
                <a:cs typeface="Work Sans"/>
              </a:rPr>
              <a:t> </a:t>
            </a:r>
            <a:r>
              <a:rPr lang="en-CA" sz="2400" err="1">
                <a:solidFill>
                  <a:srgbClr val="212121"/>
                </a:solidFill>
                <a:latin typeface="Work Sans"/>
                <a:cs typeface="Work Sans"/>
              </a:rPr>
              <a:t>cor</a:t>
            </a:r>
            <a:r>
              <a:rPr lang="en-CA" sz="2400" spc="-65">
                <a:solidFill>
                  <a:srgbClr val="212121"/>
                </a:solidFill>
                <a:latin typeface="Work Sans"/>
                <a:cs typeface="Work Sans"/>
              </a:rPr>
              <a:t> </a:t>
            </a:r>
            <a:r>
              <a:rPr lang="en-CA" sz="2400">
                <a:solidFill>
                  <a:srgbClr val="212121"/>
                </a:solidFill>
                <a:latin typeface="Work Sans"/>
                <a:cs typeface="Work Sans"/>
              </a:rPr>
              <a:t>ma</a:t>
            </a:r>
            <a:r>
              <a:rPr lang="en-CA" sz="2400" spc="-65">
                <a:solidFill>
                  <a:srgbClr val="212121"/>
                </a:solidFill>
                <a:latin typeface="Work Sans"/>
                <a:cs typeface="Work Sans"/>
              </a:rPr>
              <a:t> </a:t>
            </a:r>
            <a:r>
              <a:rPr lang="en-CA" sz="2400">
                <a:solidFill>
                  <a:srgbClr val="212121"/>
                </a:solidFill>
                <a:latin typeface="Work Sans"/>
                <a:cs typeface="Work Sans"/>
              </a:rPr>
              <a:t>as</a:t>
            </a:r>
            <a:r>
              <a:rPr lang="en-CA" sz="2400" spc="-65">
                <a:solidFill>
                  <a:srgbClr val="212121"/>
                </a:solidFill>
                <a:latin typeface="Work Sans"/>
                <a:cs typeface="Work Sans"/>
              </a:rPr>
              <a:t> </a:t>
            </a:r>
            <a:r>
              <a:rPr lang="en-CA" sz="2400" spc="-30" err="1">
                <a:solidFill>
                  <a:srgbClr val="212121"/>
                </a:solidFill>
                <a:latin typeface="Work Sans"/>
                <a:cs typeface="Work Sans"/>
              </a:rPr>
              <a:t>auda</a:t>
            </a:r>
            <a:r>
              <a:rPr lang="en-CA" sz="2400" spc="-30">
                <a:solidFill>
                  <a:srgbClr val="212121"/>
                </a:solidFill>
                <a:latin typeface="Work Sans"/>
                <a:cs typeface="Work Sans"/>
              </a:rPr>
              <a:t> </a:t>
            </a:r>
            <a:r>
              <a:rPr lang="en-CA" sz="2400" err="1">
                <a:solidFill>
                  <a:srgbClr val="212121"/>
                </a:solidFill>
                <a:latin typeface="Work Sans"/>
                <a:cs typeface="Work Sans"/>
              </a:rPr>
              <a:t>dolum</a:t>
            </a:r>
            <a:r>
              <a:rPr lang="en-CA" sz="2400" spc="-114">
                <a:solidFill>
                  <a:srgbClr val="212121"/>
                </a:solidFill>
                <a:latin typeface="Work Sans"/>
                <a:cs typeface="Work Sans"/>
              </a:rPr>
              <a:t> </a:t>
            </a:r>
            <a:r>
              <a:rPr lang="en-CA" sz="2400" err="1">
                <a:solidFill>
                  <a:srgbClr val="212121"/>
                </a:solidFill>
                <a:latin typeface="Work Sans"/>
                <a:cs typeface="Work Sans"/>
              </a:rPr>
              <a:t>sequod</a:t>
            </a:r>
            <a:r>
              <a:rPr lang="en-CA" sz="2400" spc="-114">
                <a:solidFill>
                  <a:srgbClr val="212121"/>
                </a:solidFill>
                <a:latin typeface="Work Sans"/>
                <a:cs typeface="Work Sans"/>
              </a:rPr>
              <a:t> </a:t>
            </a:r>
            <a:r>
              <a:rPr lang="en-CA" sz="2400" err="1">
                <a:solidFill>
                  <a:srgbClr val="212121"/>
                </a:solidFill>
                <a:latin typeface="Work Sans"/>
                <a:cs typeface="Work Sans"/>
              </a:rPr>
              <a:t>mollatem</a:t>
            </a:r>
            <a:r>
              <a:rPr lang="en-CA" sz="2400" spc="-114">
                <a:solidFill>
                  <a:srgbClr val="212121"/>
                </a:solidFill>
                <a:latin typeface="Work Sans"/>
                <a:cs typeface="Work Sans"/>
              </a:rPr>
              <a:t> </a:t>
            </a:r>
            <a:r>
              <a:rPr lang="en-CA" sz="2400" spc="-25" err="1">
                <a:solidFill>
                  <a:srgbClr val="212121"/>
                </a:solidFill>
                <a:latin typeface="Work Sans"/>
                <a:cs typeface="Work Sans"/>
              </a:rPr>
              <a:t>aut</a:t>
            </a:r>
            <a:r>
              <a:rPr lang="en-CA" sz="2400" spc="-25">
                <a:solidFill>
                  <a:srgbClr val="212121"/>
                </a:solidFill>
                <a:latin typeface="Work Sans"/>
                <a:cs typeface="Work Sans"/>
              </a:rPr>
              <a:t> </a:t>
            </a:r>
            <a:r>
              <a:rPr lang="en-CA" sz="2400" err="1">
                <a:solidFill>
                  <a:srgbClr val="212121"/>
                </a:solidFill>
                <a:latin typeface="Work Sans"/>
                <a:cs typeface="Work Sans"/>
              </a:rPr>
              <a:t>quam</a:t>
            </a:r>
            <a:r>
              <a:rPr lang="en-CA" sz="2400" spc="-70">
                <a:solidFill>
                  <a:srgbClr val="212121"/>
                </a:solidFill>
                <a:latin typeface="Work Sans"/>
                <a:cs typeface="Work Sans"/>
              </a:rPr>
              <a:t> </a:t>
            </a:r>
            <a:r>
              <a:rPr lang="en-CA" sz="2400" err="1">
                <a:solidFill>
                  <a:srgbClr val="212121"/>
                </a:solidFill>
                <a:latin typeface="Work Sans"/>
                <a:cs typeface="Work Sans"/>
              </a:rPr>
              <a:t>dus</a:t>
            </a:r>
            <a:r>
              <a:rPr lang="en-CA" sz="2400">
                <a:solidFill>
                  <a:srgbClr val="212121"/>
                </a:solidFill>
                <a:latin typeface="Work Sans"/>
                <a:cs typeface="Work Sans"/>
              </a:rPr>
              <a:t>,</a:t>
            </a:r>
            <a:r>
              <a:rPr lang="en-CA" sz="2400" spc="-70">
                <a:solidFill>
                  <a:srgbClr val="212121"/>
                </a:solidFill>
                <a:latin typeface="Work Sans"/>
                <a:cs typeface="Work Sans"/>
              </a:rPr>
              <a:t> </a:t>
            </a:r>
            <a:r>
              <a:rPr lang="en-CA" sz="2400" err="1">
                <a:solidFill>
                  <a:srgbClr val="212121"/>
                </a:solidFill>
                <a:latin typeface="Work Sans"/>
                <a:cs typeface="Work Sans"/>
              </a:rPr>
              <a:t>eos</a:t>
            </a:r>
            <a:r>
              <a:rPr lang="en-CA" sz="2400" spc="-70">
                <a:solidFill>
                  <a:srgbClr val="212121"/>
                </a:solidFill>
                <a:latin typeface="Work Sans"/>
                <a:cs typeface="Work Sans"/>
              </a:rPr>
              <a:t> </a:t>
            </a:r>
            <a:r>
              <a:rPr lang="en-CA" sz="2400" err="1">
                <a:solidFill>
                  <a:srgbClr val="212121"/>
                </a:solidFill>
                <a:latin typeface="Work Sans"/>
                <a:cs typeface="Work Sans"/>
              </a:rPr>
              <a:t>undi</a:t>
            </a:r>
            <a:r>
              <a:rPr lang="en-CA" sz="2400" spc="-70">
                <a:solidFill>
                  <a:srgbClr val="212121"/>
                </a:solidFill>
                <a:latin typeface="Work Sans"/>
                <a:cs typeface="Work Sans"/>
              </a:rPr>
              <a:t> </a:t>
            </a:r>
            <a:r>
              <a:rPr lang="en-CA" sz="2400" err="1">
                <a:solidFill>
                  <a:srgbClr val="212121"/>
                </a:solidFill>
                <a:latin typeface="Work Sans"/>
                <a:cs typeface="Work Sans"/>
              </a:rPr>
              <a:t>te</a:t>
            </a:r>
            <a:r>
              <a:rPr lang="en-CA" sz="2400" spc="-65">
                <a:solidFill>
                  <a:srgbClr val="212121"/>
                </a:solidFill>
                <a:latin typeface="Work Sans"/>
                <a:cs typeface="Work Sans"/>
              </a:rPr>
              <a:t> </a:t>
            </a:r>
            <a:r>
              <a:rPr lang="en-CA" sz="2400" spc="-20" err="1">
                <a:solidFill>
                  <a:srgbClr val="212121"/>
                </a:solidFill>
                <a:latin typeface="Work Sans"/>
                <a:cs typeface="Work Sans"/>
              </a:rPr>
              <a:t>volor</a:t>
            </a:r>
            <a:endParaRPr lang="en-CA" sz="2400" spc="-20">
              <a:solidFill>
                <a:srgbClr val="212121"/>
              </a:solidFill>
              <a:latin typeface="Work Sans"/>
              <a:cs typeface="Work Sans"/>
            </a:endParaRPr>
          </a:p>
        </p:txBody>
      </p:sp>
      <p:sp>
        <p:nvSpPr>
          <p:cNvPr id="9" name="Text Placeholder 8">
            <a:extLst>
              <a:ext uri="{FF2B5EF4-FFF2-40B4-BE49-F238E27FC236}">
                <a16:creationId xmlns:a16="http://schemas.microsoft.com/office/drawing/2014/main" id="{312B274E-2943-6048-952D-61D7EC80EF6B}"/>
              </a:ext>
            </a:extLst>
          </p:cNvPr>
          <p:cNvSpPr>
            <a:spLocks noGrp="1"/>
          </p:cNvSpPr>
          <p:nvPr>
            <p:ph type="body" sz="quarter" idx="10" hasCustomPrompt="1"/>
          </p:nvPr>
        </p:nvSpPr>
        <p:spPr>
          <a:xfrm>
            <a:off x="6402095" y="4171604"/>
            <a:ext cx="4265903" cy="1371600"/>
          </a:xfrm>
          <a:prstGeom prst="rect">
            <a:avLst/>
          </a:prstGeom>
        </p:spPr>
        <p:txBody>
          <a:bodyPr/>
          <a:lstStyle>
            <a:lvl1pPr marL="0" indent="0">
              <a:lnSpc>
                <a:spcPct val="110000"/>
              </a:lnSpc>
              <a:buNone/>
              <a:defRPr sz="2400" b="0" i="1" baseline="0">
                <a:solidFill>
                  <a:schemeClr val="tx2"/>
                </a:solidFill>
                <a:latin typeface="Work Sans Medium" pitchFamily="2" charset="77"/>
              </a:defRPr>
            </a:lvl1pPr>
          </a:lstStyle>
          <a:p>
            <a:pPr lvl="0"/>
            <a:r>
              <a:rPr lang="en-US"/>
              <a:t>“Quote, </a:t>
            </a:r>
            <a:r>
              <a:rPr lang="en-US" err="1"/>
              <a:t>resedis</a:t>
            </a:r>
            <a:r>
              <a:rPr lang="en-US"/>
              <a:t> di </a:t>
            </a:r>
            <a:r>
              <a:rPr lang="en-US" err="1"/>
              <a:t>unt</a:t>
            </a:r>
            <a:r>
              <a:rPr lang="en-US"/>
              <a:t> </a:t>
            </a:r>
            <a:r>
              <a:rPr lang="en-US" err="1"/>
              <a:t>faci</a:t>
            </a:r>
            <a:r>
              <a:rPr lang="en-US"/>
              <a:t> doles ad </a:t>
            </a:r>
            <a:r>
              <a:rPr lang="en-US" err="1"/>
              <a:t>eatem</a:t>
            </a:r>
            <a:r>
              <a:rPr lang="en-US"/>
              <a:t> </a:t>
            </a:r>
            <a:r>
              <a:rPr lang="en-US" err="1"/>
              <a:t>estiand</a:t>
            </a:r>
            <a:r>
              <a:rPr lang="en-US"/>
              <a:t> </a:t>
            </a:r>
            <a:r>
              <a:rPr lang="en-US" err="1"/>
              <a:t>uciende</a:t>
            </a:r>
            <a:r>
              <a:rPr lang="en-US"/>
              <a:t>.” - </a:t>
            </a:r>
            <a:r>
              <a:rPr lang="en-US" err="1"/>
              <a:t>Atribution</a:t>
            </a:r>
            <a:endParaRPr lang="en-US"/>
          </a:p>
        </p:txBody>
      </p:sp>
      <p:sp>
        <p:nvSpPr>
          <p:cNvPr id="15" name="Holder 4">
            <a:extLst>
              <a:ext uri="{FF2B5EF4-FFF2-40B4-BE49-F238E27FC236}">
                <a16:creationId xmlns:a16="http://schemas.microsoft.com/office/drawing/2014/main" id="{EC18F13A-4A53-92EC-00FA-A1279E369AC1}"/>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endParaRPr lang="en-US" dirty="0"/>
          </a:p>
        </p:txBody>
      </p:sp>
      <p:sp>
        <p:nvSpPr>
          <p:cNvPr id="10" name="object 3">
            <a:extLst>
              <a:ext uri="{FF2B5EF4-FFF2-40B4-BE49-F238E27FC236}">
                <a16:creationId xmlns:a16="http://schemas.microsoft.com/office/drawing/2014/main" id="{F62B6079-505E-AF44-8F82-F9D00A8C0B67}"/>
              </a:ext>
              <a:ext uri="{C183D7F6-B498-43B3-948B-1728B52AA6E4}">
                <adec:decorative xmlns:adec="http://schemas.microsoft.com/office/drawing/2017/decorative" val="1"/>
              </a:ext>
            </a:extLst>
          </p:cNvPr>
          <p:cNvSpPr/>
          <p:nvPr/>
        </p:nvSpPr>
        <p:spPr>
          <a:xfrm>
            <a:off x="6288967" y="1065522"/>
            <a:ext cx="5903595"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dirty="0"/>
          </a:p>
        </p:txBody>
      </p:sp>
      <p:pic>
        <p:nvPicPr>
          <p:cNvPr id="11" name="Picture 10" descr="NorQuest College crest">
            <a:extLst>
              <a:ext uri="{FF2B5EF4-FFF2-40B4-BE49-F238E27FC236}">
                <a16:creationId xmlns:a16="http://schemas.microsoft.com/office/drawing/2014/main" id="{02DE44BA-8610-1B43-83D3-30CCE2AE22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2" name="object 3">
            <a:extLst>
              <a:ext uri="{FF2B5EF4-FFF2-40B4-BE49-F238E27FC236}">
                <a16:creationId xmlns:a16="http://schemas.microsoft.com/office/drawing/2014/main" id="{AA74E5C0-376B-0F41-A59C-0446D3A4000D}"/>
              </a:ext>
              <a:ext uri="{C183D7F6-B498-43B3-948B-1728B52AA6E4}">
                <adec:decorative xmlns:adec="http://schemas.microsoft.com/office/drawing/2017/decorative" val="1"/>
              </a:ext>
            </a:extLst>
          </p:cNvPr>
          <p:cNvSpPr/>
          <p:nvPr/>
        </p:nvSpPr>
        <p:spPr>
          <a:xfrm>
            <a:off x="-1371600" y="3962400"/>
            <a:ext cx="5181600" cy="5117286"/>
          </a:xfrm>
          <a:custGeom>
            <a:avLst/>
            <a:gdLst/>
            <a:ahLst/>
            <a:cxnLst/>
            <a:rect l="l" t="t" r="r" b="b"/>
            <a:pathLst>
              <a:path w="4962525" h="4900930">
                <a:moveTo>
                  <a:pt x="1930275" y="65030"/>
                </a:moveTo>
                <a:lnTo>
                  <a:pt x="1882783" y="76471"/>
                </a:lnTo>
                <a:lnTo>
                  <a:pt x="1835722" y="88760"/>
                </a:lnTo>
                <a:lnTo>
                  <a:pt x="1789099" y="101888"/>
                </a:lnTo>
                <a:lnTo>
                  <a:pt x="1742920" y="115843"/>
                </a:lnTo>
                <a:lnTo>
                  <a:pt x="1697192" y="130616"/>
                </a:lnTo>
                <a:lnTo>
                  <a:pt x="1651921" y="146196"/>
                </a:lnTo>
                <a:lnTo>
                  <a:pt x="1607114" y="162574"/>
                </a:lnTo>
                <a:lnTo>
                  <a:pt x="1562777" y="179738"/>
                </a:lnTo>
                <a:lnTo>
                  <a:pt x="1518916" y="197679"/>
                </a:lnTo>
                <a:lnTo>
                  <a:pt x="1475539" y="216387"/>
                </a:lnTo>
                <a:lnTo>
                  <a:pt x="1432651" y="235850"/>
                </a:lnTo>
                <a:lnTo>
                  <a:pt x="1390259" y="256060"/>
                </a:lnTo>
                <a:lnTo>
                  <a:pt x="1348370" y="277006"/>
                </a:lnTo>
                <a:lnTo>
                  <a:pt x="1306990" y="298677"/>
                </a:lnTo>
                <a:lnTo>
                  <a:pt x="1266126" y="321063"/>
                </a:lnTo>
                <a:lnTo>
                  <a:pt x="1225783" y="344155"/>
                </a:lnTo>
                <a:lnTo>
                  <a:pt x="1185969" y="367941"/>
                </a:lnTo>
                <a:lnTo>
                  <a:pt x="1146690" y="392413"/>
                </a:lnTo>
                <a:lnTo>
                  <a:pt x="1107953" y="417558"/>
                </a:lnTo>
                <a:lnTo>
                  <a:pt x="1069764" y="443368"/>
                </a:lnTo>
                <a:lnTo>
                  <a:pt x="1032129" y="469832"/>
                </a:lnTo>
                <a:lnTo>
                  <a:pt x="995055" y="496939"/>
                </a:lnTo>
                <a:lnTo>
                  <a:pt x="958548" y="524680"/>
                </a:lnTo>
                <a:lnTo>
                  <a:pt x="922616" y="553045"/>
                </a:lnTo>
                <a:lnTo>
                  <a:pt x="887264" y="582022"/>
                </a:lnTo>
                <a:lnTo>
                  <a:pt x="852498" y="611602"/>
                </a:lnTo>
                <a:lnTo>
                  <a:pt x="818327" y="641775"/>
                </a:lnTo>
                <a:lnTo>
                  <a:pt x="784755" y="672530"/>
                </a:lnTo>
                <a:lnTo>
                  <a:pt x="751789" y="703858"/>
                </a:lnTo>
                <a:lnTo>
                  <a:pt x="719437" y="735747"/>
                </a:lnTo>
                <a:lnTo>
                  <a:pt x="687704" y="768188"/>
                </a:lnTo>
                <a:lnTo>
                  <a:pt x="656596" y="801171"/>
                </a:lnTo>
                <a:lnTo>
                  <a:pt x="626121" y="834685"/>
                </a:lnTo>
                <a:lnTo>
                  <a:pt x="596285" y="868720"/>
                </a:lnTo>
                <a:lnTo>
                  <a:pt x="567094" y="903266"/>
                </a:lnTo>
                <a:lnTo>
                  <a:pt x="538555" y="938312"/>
                </a:lnTo>
                <a:lnTo>
                  <a:pt x="510675" y="973849"/>
                </a:lnTo>
                <a:lnTo>
                  <a:pt x="483459" y="1009866"/>
                </a:lnTo>
                <a:lnTo>
                  <a:pt x="456914" y="1046352"/>
                </a:lnTo>
                <a:lnTo>
                  <a:pt x="431047" y="1083299"/>
                </a:lnTo>
                <a:lnTo>
                  <a:pt x="405865" y="1120695"/>
                </a:lnTo>
                <a:lnTo>
                  <a:pt x="381373" y="1158530"/>
                </a:lnTo>
                <a:lnTo>
                  <a:pt x="357578" y="1196794"/>
                </a:lnTo>
                <a:lnTo>
                  <a:pt x="334488" y="1235477"/>
                </a:lnTo>
                <a:lnTo>
                  <a:pt x="312107" y="1274568"/>
                </a:lnTo>
                <a:lnTo>
                  <a:pt x="290443" y="1314058"/>
                </a:lnTo>
                <a:lnTo>
                  <a:pt x="269502" y="1353936"/>
                </a:lnTo>
                <a:lnTo>
                  <a:pt x="249291" y="1394192"/>
                </a:lnTo>
                <a:lnTo>
                  <a:pt x="229816" y="1434815"/>
                </a:lnTo>
                <a:lnTo>
                  <a:pt x="211084" y="1475796"/>
                </a:lnTo>
                <a:lnTo>
                  <a:pt x="193101" y="1517124"/>
                </a:lnTo>
                <a:lnTo>
                  <a:pt x="175873" y="1558790"/>
                </a:lnTo>
                <a:lnTo>
                  <a:pt x="159408" y="1600781"/>
                </a:lnTo>
                <a:lnTo>
                  <a:pt x="143711" y="1643090"/>
                </a:lnTo>
                <a:lnTo>
                  <a:pt x="128790" y="1685704"/>
                </a:lnTo>
                <a:lnTo>
                  <a:pt x="114650" y="1728615"/>
                </a:lnTo>
                <a:lnTo>
                  <a:pt x="101298" y="1771811"/>
                </a:lnTo>
                <a:lnTo>
                  <a:pt x="88740" y="1815284"/>
                </a:lnTo>
                <a:lnTo>
                  <a:pt x="76984" y="1859021"/>
                </a:lnTo>
                <a:lnTo>
                  <a:pt x="66035" y="1903014"/>
                </a:lnTo>
                <a:lnTo>
                  <a:pt x="55900" y="1947252"/>
                </a:lnTo>
                <a:lnTo>
                  <a:pt x="46586" y="1991724"/>
                </a:lnTo>
                <a:lnTo>
                  <a:pt x="38099" y="2036421"/>
                </a:lnTo>
                <a:lnTo>
                  <a:pt x="30445" y="2081332"/>
                </a:lnTo>
                <a:lnTo>
                  <a:pt x="23631" y="2126447"/>
                </a:lnTo>
                <a:lnTo>
                  <a:pt x="17664" y="2171756"/>
                </a:lnTo>
                <a:lnTo>
                  <a:pt x="12550" y="2217249"/>
                </a:lnTo>
                <a:lnTo>
                  <a:pt x="8295" y="2262914"/>
                </a:lnTo>
                <a:lnTo>
                  <a:pt x="4906" y="2308743"/>
                </a:lnTo>
                <a:lnTo>
                  <a:pt x="2389" y="2354725"/>
                </a:lnTo>
                <a:lnTo>
                  <a:pt x="752" y="2400850"/>
                </a:lnTo>
                <a:lnTo>
                  <a:pt x="0" y="2447107"/>
                </a:lnTo>
                <a:lnTo>
                  <a:pt x="139" y="2493486"/>
                </a:lnTo>
                <a:lnTo>
                  <a:pt x="1177" y="2539978"/>
                </a:lnTo>
                <a:lnTo>
                  <a:pt x="3120" y="2586571"/>
                </a:lnTo>
                <a:lnTo>
                  <a:pt x="5975" y="2633255"/>
                </a:lnTo>
                <a:lnTo>
                  <a:pt x="9747" y="2680021"/>
                </a:lnTo>
                <a:lnTo>
                  <a:pt x="14443" y="2726858"/>
                </a:lnTo>
                <a:lnTo>
                  <a:pt x="20071" y="2773756"/>
                </a:lnTo>
                <a:lnTo>
                  <a:pt x="26635" y="2820705"/>
                </a:lnTo>
                <a:lnTo>
                  <a:pt x="34144" y="2867694"/>
                </a:lnTo>
                <a:lnTo>
                  <a:pt x="42602" y="2914713"/>
                </a:lnTo>
                <a:lnTo>
                  <a:pt x="52018" y="2961752"/>
                </a:lnTo>
                <a:lnTo>
                  <a:pt x="62397" y="3008801"/>
                </a:lnTo>
                <a:lnTo>
                  <a:pt x="73693" y="3055638"/>
                </a:lnTo>
                <a:lnTo>
                  <a:pt x="85851" y="3102045"/>
                </a:lnTo>
                <a:lnTo>
                  <a:pt x="98860" y="3148014"/>
                </a:lnTo>
                <a:lnTo>
                  <a:pt x="112710" y="3193539"/>
                </a:lnTo>
                <a:lnTo>
                  <a:pt x="127390" y="3238614"/>
                </a:lnTo>
                <a:lnTo>
                  <a:pt x="142891" y="3283233"/>
                </a:lnTo>
                <a:lnTo>
                  <a:pt x="159202" y="3327389"/>
                </a:lnTo>
                <a:lnTo>
                  <a:pt x="176312" y="3371076"/>
                </a:lnTo>
                <a:lnTo>
                  <a:pt x="194212" y="3414287"/>
                </a:lnTo>
                <a:lnTo>
                  <a:pt x="212890" y="3457017"/>
                </a:lnTo>
                <a:lnTo>
                  <a:pt x="232338" y="3499258"/>
                </a:lnTo>
                <a:lnTo>
                  <a:pt x="252543" y="3541005"/>
                </a:lnTo>
                <a:lnTo>
                  <a:pt x="273497" y="3582251"/>
                </a:lnTo>
                <a:lnTo>
                  <a:pt x="295188" y="3622990"/>
                </a:lnTo>
                <a:lnTo>
                  <a:pt x="317607" y="3663216"/>
                </a:lnTo>
                <a:lnTo>
                  <a:pt x="340743" y="3702921"/>
                </a:lnTo>
                <a:lnTo>
                  <a:pt x="364586" y="3742100"/>
                </a:lnTo>
                <a:lnTo>
                  <a:pt x="389125" y="3780747"/>
                </a:lnTo>
                <a:lnTo>
                  <a:pt x="414351" y="3818855"/>
                </a:lnTo>
                <a:lnTo>
                  <a:pt x="440252" y="3856418"/>
                </a:lnTo>
                <a:lnTo>
                  <a:pt x="466819" y="3893428"/>
                </a:lnTo>
                <a:lnTo>
                  <a:pt x="494041" y="3929881"/>
                </a:lnTo>
                <a:lnTo>
                  <a:pt x="521908" y="3965770"/>
                </a:lnTo>
                <a:lnTo>
                  <a:pt x="550409" y="4001088"/>
                </a:lnTo>
                <a:lnTo>
                  <a:pt x="579535" y="4035829"/>
                </a:lnTo>
                <a:lnTo>
                  <a:pt x="609275" y="4069987"/>
                </a:lnTo>
                <a:lnTo>
                  <a:pt x="639618" y="4103555"/>
                </a:lnTo>
                <a:lnTo>
                  <a:pt x="670555" y="4136526"/>
                </a:lnTo>
                <a:lnTo>
                  <a:pt x="702075" y="4168896"/>
                </a:lnTo>
                <a:lnTo>
                  <a:pt x="734167" y="4200657"/>
                </a:lnTo>
                <a:lnTo>
                  <a:pt x="766822" y="4231802"/>
                </a:lnTo>
                <a:lnTo>
                  <a:pt x="800029" y="4262327"/>
                </a:lnTo>
                <a:lnTo>
                  <a:pt x="833778" y="4292223"/>
                </a:lnTo>
                <a:lnTo>
                  <a:pt x="868058" y="4321486"/>
                </a:lnTo>
                <a:lnTo>
                  <a:pt x="902859" y="4350107"/>
                </a:lnTo>
                <a:lnTo>
                  <a:pt x="938171" y="4378082"/>
                </a:lnTo>
                <a:lnTo>
                  <a:pt x="973983" y="4405404"/>
                </a:lnTo>
                <a:lnTo>
                  <a:pt x="1010286" y="4432067"/>
                </a:lnTo>
                <a:lnTo>
                  <a:pt x="1047069" y="4458063"/>
                </a:lnTo>
                <a:lnTo>
                  <a:pt x="1084321" y="4483388"/>
                </a:lnTo>
                <a:lnTo>
                  <a:pt x="1122032" y="4508033"/>
                </a:lnTo>
                <a:lnTo>
                  <a:pt x="1160193" y="4531994"/>
                </a:lnTo>
                <a:lnTo>
                  <a:pt x="1198792" y="4555264"/>
                </a:lnTo>
                <a:lnTo>
                  <a:pt x="1237819" y="4577836"/>
                </a:lnTo>
                <a:lnTo>
                  <a:pt x="1277264" y="4599704"/>
                </a:lnTo>
                <a:lnTo>
                  <a:pt x="1317117" y="4620862"/>
                </a:lnTo>
                <a:lnTo>
                  <a:pt x="1357367" y="4641303"/>
                </a:lnTo>
                <a:lnTo>
                  <a:pt x="1398004" y="4661022"/>
                </a:lnTo>
                <a:lnTo>
                  <a:pt x="1439018" y="4680010"/>
                </a:lnTo>
                <a:lnTo>
                  <a:pt x="1480399" y="4698264"/>
                </a:lnTo>
                <a:lnTo>
                  <a:pt x="1522135" y="4715775"/>
                </a:lnTo>
                <a:lnTo>
                  <a:pt x="1564217" y="4732538"/>
                </a:lnTo>
                <a:lnTo>
                  <a:pt x="1606635" y="4748546"/>
                </a:lnTo>
                <a:lnTo>
                  <a:pt x="1649378" y="4763793"/>
                </a:lnTo>
                <a:lnTo>
                  <a:pt x="1692435" y="4778273"/>
                </a:lnTo>
                <a:lnTo>
                  <a:pt x="1735798" y="4791979"/>
                </a:lnTo>
                <a:lnTo>
                  <a:pt x="1779454" y="4804905"/>
                </a:lnTo>
                <a:lnTo>
                  <a:pt x="1823394" y="4817044"/>
                </a:lnTo>
                <a:lnTo>
                  <a:pt x="1867608" y="4828391"/>
                </a:lnTo>
                <a:lnTo>
                  <a:pt x="1912085" y="4838938"/>
                </a:lnTo>
                <a:lnTo>
                  <a:pt x="1956815" y="4848680"/>
                </a:lnTo>
                <a:lnTo>
                  <a:pt x="2001788" y="4857610"/>
                </a:lnTo>
                <a:lnTo>
                  <a:pt x="2046993" y="4865722"/>
                </a:lnTo>
                <a:lnTo>
                  <a:pt x="2092420" y="4873010"/>
                </a:lnTo>
                <a:lnTo>
                  <a:pt x="2138059" y="4879466"/>
                </a:lnTo>
                <a:lnTo>
                  <a:pt x="2183899" y="4885086"/>
                </a:lnTo>
                <a:lnTo>
                  <a:pt x="2229930" y="4889861"/>
                </a:lnTo>
                <a:lnTo>
                  <a:pt x="2276142" y="4893787"/>
                </a:lnTo>
                <a:lnTo>
                  <a:pt x="2322524" y="4896857"/>
                </a:lnTo>
                <a:lnTo>
                  <a:pt x="2369066" y="4899064"/>
                </a:lnTo>
                <a:lnTo>
                  <a:pt x="2415758" y="4900402"/>
                </a:lnTo>
                <a:lnTo>
                  <a:pt x="2462590" y="4900865"/>
                </a:lnTo>
                <a:lnTo>
                  <a:pt x="2509551" y="4900446"/>
                </a:lnTo>
                <a:lnTo>
                  <a:pt x="2556631" y="4899139"/>
                </a:lnTo>
                <a:lnTo>
                  <a:pt x="2603819" y="4896938"/>
                </a:lnTo>
                <a:lnTo>
                  <a:pt x="2651105" y="4893836"/>
                </a:lnTo>
                <a:lnTo>
                  <a:pt x="2698479" y="4889828"/>
                </a:lnTo>
                <a:lnTo>
                  <a:pt x="2745931" y="4884905"/>
                </a:lnTo>
                <a:lnTo>
                  <a:pt x="2793451" y="4879063"/>
                </a:lnTo>
                <a:lnTo>
                  <a:pt x="2841027" y="4872295"/>
                </a:lnTo>
                <a:lnTo>
                  <a:pt x="2888650" y="4864595"/>
                </a:lnTo>
                <a:lnTo>
                  <a:pt x="2936309" y="4855956"/>
                </a:lnTo>
                <a:lnTo>
                  <a:pt x="2983994" y="4846371"/>
                </a:lnTo>
                <a:lnTo>
                  <a:pt x="3031695" y="4835836"/>
                </a:lnTo>
                <a:lnTo>
                  <a:pt x="3079187" y="4824394"/>
                </a:lnTo>
                <a:lnTo>
                  <a:pt x="3126248" y="4812104"/>
                </a:lnTo>
                <a:lnTo>
                  <a:pt x="3172872" y="4798976"/>
                </a:lnTo>
                <a:lnTo>
                  <a:pt x="3219051" y="4785020"/>
                </a:lnTo>
                <a:lnTo>
                  <a:pt x="3264779" y="4770247"/>
                </a:lnTo>
                <a:lnTo>
                  <a:pt x="3310051" y="4754667"/>
                </a:lnTo>
                <a:lnTo>
                  <a:pt x="3354858" y="4738289"/>
                </a:lnTo>
                <a:lnTo>
                  <a:pt x="3399196" y="4721124"/>
                </a:lnTo>
                <a:lnTo>
                  <a:pt x="3443057" y="4703183"/>
                </a:lnTo>
                <a:lnTo>
                  <a:pt x="3486434" y="4684475"/>
                </a:lnTo>
                <a:lnTo>
                  <a:pt x="3529323" y="4665011"/>
                </a:lnTo>
                <a:lnTo>
                  <a:pt x="3571715" y="4644801"/>
                </a:lnTo>
                <a:lnTo>
                  <a:pt x="3613604" y="4623855"/>
                </a:lnTo>
                <a:lnTo>
                  <a:pt x="3654984" y="4602184"/>
                </a:lnTo>
                <a:lnTo>
                  <a:pt x="3695849" y="4579797"/>
                </a:lnTo>
                <a:lnTo>
                  <a:pt x="3736192" y="4556705"/>
                </a:lnTo>
                <a:lnTo>
                  <a:pt x="3776006" y="4532919"/>
                </a:lnTo>
                <a:lnTo>
                  <a:pt x="3815286" y="4508447"/>
                </a:lnTo>
                <a:lnTo>
                  <a:pt x="3854023" y="4483302"/>
                </a:lnTo>
                <a:lnTo>
                  <a:pt x="3892213" y="4457492"/>
                </a:lnTo>
                <a:lnTo>
                  <a:pt x="3929848" y="4431028"/>
                </a:lnTo>
                <a:lnTo>
                  <a:pt x="3966922" y="4403920"/>
                </a:lnTo>
                <a:lnTo>
                  <a:pt x="4003429" y="4376179"/>
                </a:lnTo>
                <a:lnTo>
                  <a:pt x="4039362" y="4347815"/>
                </a:lnTo>
                <a:lnTo>
                  <a:pt x="4074714" y="4318837"/>
                </a:lnTo>
                <a:lnTo>
                  <a:pt x="4109479" y="4289257"/>
                </a:lnTo>
                <a:lnTo>
                  <a:pt x="4143651" y="4259084"/>
                </a:lnTo>
                <a:lnTo>
                  <a:pt x="4177223" y="4228329"/>
                </a:lnTo>
                <a:lnTo>
                  <a:pt x="4210189" y="4197001"/>
                </a:lnTo>
                <a:lnTo>
                  <a:pt x="4242542" y="4165112"/>
                </a:lnTo>
                <a:lnTo>
                  <a:pt x="4274275" y="4132671"/>
                </a:lnTo>
                <a:lnTo>
                  <a:pt x="4305383" y="4099688"/>
                </a:lnTo>
                <a:lnTo>
                  <a:pt x="4335858" y="4066174"/>
                </a:lnTo>
                <a:lnTo>
                  <a:pt x="4365694" y="4032139"/>
                </a:lnTo>
                <a:lnTo>
                  <a:pt x="4394885" y="3997593"/>
                </a:lnTo>
                <a:lnTo>
                  <a:pt x="4423424" y="3962547"/>
                </a:lnTo>
                <a:lnTo>
                  <a:pt x="4451305" y="3927010"/>
                </a:lnTo>
                <a:lnTo>
                  <a:pt x="4478521" y="3890993"/>
                </a:lnTo>
                <a:lnTo>
                  <a:pt x="4505066" y="3854507"/>
                </a:lnTo>
                <a:lnTo>
                  <a:pt x="4530933" y="3817560"/>
                </a:lnTo>
                <a:lnTo>
                  <a:pt x="4556115" y="3780164"/>
                </a:lnTo>
                <a:lnTo>
                  <a:pt x="4580607" y="3742329"/>
                </a:lnTo>
                <a:lnTo>
                  <a:pt x="4604402" y="3704065"/>
                </a:lnTo>
                <a:lnTo>
                  <a:pt x="4627493" y="3665382"/>
                </a:lnTo>
                <a:lnTo>
                  <a:pt x="4649874" y="3626290"/>
                </a:lnTo>
                <a:lnTo>
                  <a:pt x="4671538" y="3586801"/>
                </a:lnTo>
                <a:lnTo>
                  <a:pt x="4692479" y="3546923"/>
                </a:lnTo>
                <a:lnTo>
                  <a:pt x="4712690" y="3506667"/>
                </a:lnTo>
                <a:lnTo>
                  <a:pt x="4732165" y="3466043"/>
                </a:lnTo>
                <a:lnTo>
                  <a:pt x="4750897" y="3425062"/>
                </a:lnTo>
                <a:lnTo>
                  <a:pt x="4768880" y="3383734"/>
                </a:lnTo>
                <a:lnTo>
                  <a:pt x="4786108" y="3342069"/>
                </a:lnTo>
                <a:lnTo>
                  <a:pt x="4802573" y="3300077"/>
                </a:lnTo>
                <a:lnTo>
                  <a:pt x="4818270" y="3257769"/>
                </a:lnTo>
                <a:lnTo>
                  <a:pt x="4833192" y="3215154"/>
                </a:lnTo>
                <a:lnTo>
                  <a:pt x="4847332" y="3172244"/>
                </a:lnTo>
                <a:lnTo>
                  <a:pt x="4860684" y="3129047"/>
                </a:lnTo>
                <a:lnTo>
                  <a:pt x="4873241" y="3085575"/>
                </a:lnTo>
                <a:lnTo>
                  <a:pt x="4884998" y="3041837"/>
                </a:lnTo>
                <a:lnTo>
                  <a:pt x="4895947" y="2997844"/>
                </a:lnTo>
                <a:lnTo>
                  <a:pt x="4906081" y="2953607"/>
                </a:lnTo>
                <a:lnTo>
                  <a:pt x="4915396" y="2909134"/>
                </a:lnTo>
                <a:lnTo>
                  <a:pt x="4923883" y="2864437"/>
                </a:lnTo>
                <a:lnTo>
                  <a:pt x="4931537" y="2819526"/>
                </a:lnTo>
                <a:lnTo>
                  <a:pt x="4938351" y="2774411"/>
                </a:lnTo>
                <a:lnTo>
                  <a:pt x="4944318" y="2729102"/>
                </a:lnTo>
                <a:lnTo>
                  <a:pt x="4949432" y="2683609"/>
                </a:lnTo>
                <a:lnTo>
                  <a:pt x="4953687" y="2637943"/>
                </a:lnTo>
                <a:lnTo>
                  <a:pt x="4957076" y="2592114"/>
                </a:lnTo>
                <a:lnTo>
                  <a:pt x="4959593" y="2546132"/>
                </a:lnTo>
                <a:lnTo>
                  <a:pt x="4961230" y="2500007"/>
                </a:lnTo>
                <a:lnTo>
                  <a:pt x="4961983" y="2453750"/>
                </a:lnTo>
                <a:lnTo>
                  <a:pt x="4961843" y="2407370"/>
                </a:lnTo>
                <a:lnTo>
                  <a:pt x="4960805" y="2360878"/>
                </a:lnTo>
                <a:lnTo>
                  <a:pt x="4958862" y="2314285"/>
                </a:lnTo>
                <a:lnTo>
                  <a:pt x="4956007" y="2267600"/>
                </a:lnTo>
                <a:lnTo>
                  <a:pt x="4952235" y="2220834"/>
                </a:lnTo>
                <a:lnTo>
                  <a:pt x="4947539" y="2173997"/>
                </a:lnTo>
                <a:lnTo>
                  <a:pt x="4941911" y="2127098"/>
                </a:lnTo>
                <a:lnTo>
                  <a:pt x="4935347" y="2080149"/>
                </a:lnTo>
                <a:lnTo>
                  <a:pt x="4927838" y="2033160"/>
                </a:lnTo>
                <a:lnTo>
                  <a:pt x="4919380" y="1986141"/>
                </a:lnTo>
                <a:lnTo>
                  <a:pt x="4909964" y="1939101"/>
                </a:lnTo>
                <a:lnTo>
                  <a:pt x="4899585" y="1892052"/>
                </a:lnTo>
                <a:lnTo>
                  <a:pt x="4888289" y="1845214"/>
                </a:lnTo>
                <a:lnTo>
                  <a:pt x="4876130" y="1798808"/>
                </a:lnTo>
                <a:lnTo>
                  <a:pt x="4863121" y="1752839"/>
                </a:lnTo>
                <a:lnTo>
                  <a:pt x="4849271" y="1707314"/>
                </a:lnTo>
                <a:lnTo>
                  <a:pt x="4834590" y="1662239"/>
                </a:lnTo>
                <a:lnTo>
                  <a:pt x="4819088" y="1617620"/>
                </a:lnTo>
                <a:lnTo>
                  <a:pt x="4802777" y="1573464"/>
                </a:lnTo>
                <a:lnTo>
                  <a:pt x="4785667" y="1529777"/>
                </a:lnTo>
                <a:lnTo>
                  <a:pt x="4767767" y="1486566"/>
                </a:lnTo>
                <a:lnTo>
                  <a:pt x="4749088" y="1443836"/>
                </a:lnTo>
                <a:lnTo>
                  <a:pt x="4729640" y="1401595"/>
                </a:lnTo>
                <a:lnTo>
                  <a:pt x="4709434" y="1359848"/>
                </a:lnTo>
                <a:lnTo>
                  <a:pt x="4688480" y="1318602"/>
                </a:lnTo>
                <a:lnTo>
                  <a:pt x="4666788" y="1277863"/>
                </a:lnTo>
                <a:lnTo>
                  <a:pt x="4644369" y="1237638"/>
                </a:lnTo>
                <a:lnTo>
                  <a:pt x="4621233" y="1197933"/>
                </a:lnTo>
                <a:lnTo>
                  <a:pt x="4597390" y="1158753"/>
                </a:lnTo>
                <a:lnTo>
                  <a:pt x="4572850" y="1120107"/>
                </a:lnTo>
                <a:lnTo>
                  <a:pt x="4547624" y="1081999"/>
                </a:lnTo>
                <a:lnTo>
                  <a:pt x="4521723" y="1044437"/>
                </a:lnTo>
                <a:lnTo>
                  <a:pt x="4495156" y="1007426"/>
                </a:lnTo>
                <a:lnTo>
                  <a:pt x="4467934" y="970973"/>
                </a:lnTo>
                <a:lnTo>
                  <a:pt x="4440066" y="935085"/>
                </a:lnTo>
                <a:lnTo>
                  <a:pt x="4411565" y="899767"/>
                </a:lnTo>
                <a:lnTo>
                  <a:pt x="4382439" y="865026"/>
                </a:lnTo>
                <a:lnTo>
                  <a:pt x="4352699" y="830869"/>
                </a:lnTo>
                <a:lnTo>
                  <a:pt x="4322355" y="797301"/>
                </a:lnTo>
                <a:lnTo>
                  <a:pt x="4291418" y="764329"/>
                </a:lnTo>
                <a:lnTo>
                  <a:pt x="4259898" y="731960"/>
                </a:lnTo>
                <a:lnTo>
                  <a:pt x="4227806" y="700199"/>
                </a:lnTo>
                <a:lnTo>
                  <a:pt x="4195151" y="669054"/>
                </a:lnTo>
                <a:lnTo>
                  <a:pt x="4161943" y="638530"/>
                </a:lnTo>
                <a:lnTo>
                  <a:pt x="4128195" y="608634"/>
                </a:lnTo>
                <a:lnTo>
                  <a:pt x="4093914" y="579372"/>
                </a:lnTo>
                <a:lnTo>
                  <a:pt x="4059113" y="550750"/>
                </a:lnTo>
                <a:lnTo>
                  <a:pt x="4023801" y="522775"/>
                </a:lnTo>
                <a:lnTo>
                  <a:pt x="3987988" y="495453"/>
                </a:lnTo>
                <a:lnTo>
                  <a:pt x="3951685" y="468791"/>
                </a:lnTo>
                <a:lnTo>
                  <a:pt x="3914903" y="442795"/>
                </a:lnTo>
                <a:lnTo>
                  <a:pt x="3877650" y="417471"/>
                </a:lnTo>
                <a:lnTo>
                  <a:pt x="3839939" y="392825"/>
                </a:lnTo>
                <a:lnTo>
                  <a:pt x="3801778" y="368865"/>
                </a:lnTo>
                <a:lnTo>
                  <a:pt x="3763179" y="345595"/>
                </a:lnTo>
                <a:lnTo>
                  <a:pt x="3724152" y="323023"/>
                </a:lnTo>
                <a:lnTo>
                  <a:pt x="3684707" y="301155"/>
                </a:lnTo>
                <a:lnTo>
                  <a:pt x="3644854" y="279998"/>
                </a:lnTo>
                <a:lnTo>
                  <a:pt x="3604603" y="259557"/>
                </a:lnTo>
                <a:lnTo>
                  <a:pt x="3563966" y="239839"/>
                </a:lnTo>
                <a:lnTo>
                  <a:pt x="3522952" y="220850"/>
                </a:lnTo>
                <a:lnTo>
                  <a:pt x="3481572" y="202597"/>
                </a:lnTo>
                <a:lnTo>
                  <a:pt x="3439835" y="185086"/>
                </a:lnTo>
                <a:lnTo>
                  <a:pt x="3397753" y="168323"/>
                </a:lnTo>
                <a:lnTo>
                  <a:pt x="3355335" y="152315"/>
                </a:lnTo>
                <a:lnTo>
                  <a:pt x="3312592" y="137069"/>
                </a:lnTo>
                <a:lnTo>
                  <a:pt x="3269534" y="122589"/>
                </a:lnTo>
                <a:lnTo>
                  <a:pt x="3226172" y="108883"/>
                </a:lnTo>
                <a:lnTo>
                  <a:pt x="3182516" y="95958"/>
                </a:lnTo>
                <a:lnTo>
                  <a:pt x="3138575" y="83818"/>
                </a:lnTo>
                <a:lnTo>
                  <a:pt x="3094362" y="72472"/>
                </a:lnTo>
                <a:lnTo>
                  <a:pt x="3049884" y="61925"/>
                </a:lnTo>
                <a:lnTo>
                  <a:pt x="3005154" y="52183"/>
                </a:lnTo>
                <a:lnTo>
                  <a:pt x="2960182" y="43253"/>
                </a:lnTo>
                <a:lnTo>
                  <a:pt x="2914977" y="35141"/>
                </a:lnTo>
                <a:lnTo>
                  <a:pt x="2869550" y="27854"/>
                </a:lnTo>
                <a:lnTo>
                  <a:pt x="2823911" y="21397"/>
                </a:lnTo>
                <a:lnTo>
                  <a:pt x="2778071" y="15778"/>
                </a:lnTo>
                <a:lnTo>
                  <a:pt x="2732040" y="11002"/>
                </a:lnTo>
                <a:lnTo>
                  <a:pt x="2685828" y="7077"/>
                </a:lnTo>
                <a:lnTo>
                  <a:pt x="2639446" y="4007"/>
                </a:lnTo>
                <a:lnTo>
                  <a:pt x="2592903" y="1800"/>
                </a:lnTo>
                <a:lnTo>
                  <a:pt x="2546211" y="462"/>
                </a:lnTo>
                <a:lnTo>
                  <a:pt x="2499379" y="0"/>
                </a:lnTo>
                <a:lnTo>
                  <a:pt x="2452419" y="418"/>
                </a:lnTo>
                <a:lnTo>
                  <a:pt x="2405339" y="1725"/>
                </a:lnTo>
                <a:lnTo>
                  <a:pt x="2358151" y="3927"/>
                </a:lnTo>
                <a:lnTo>
                  <a:pt x="2310864" y="7029"/>
                </a:lnTo>
                <a:lnTo>
                  <a:pt x="2263490" y="11037"/>
                </a:lnTo>
                <a:lnTo>
                  <a:pt x="2216038" y="15960"/>
                </a:lnTo>
                <a:lnTo>
                  <a:pt x="2168519" y="21802"/>
                </a:lnTo>
                <a:lnTo>
                  <a:pt x="2120943" y="28570"/>
                </a:lnTo>
                <a:lnTo>
                  <a:pt x="2073320" y="36270"/>
                </a:lnTo>
                <a:lnTo>
                  <a:pt x="2025661" y="44910"/>
                </a:lnTo>
                <a:lnTo>
                  <a:pt x="1977975" y="54494"/>
                </a:lnTo>
                <a:lnTo>
                  <a:pt x="1930275" y="65030"/>
                </a:lnTo>
                <a:close/>
              </a:path>
            </a:pathLst>
          </a:custGeom>
          <a:ln w="95250">
            <a:solidFill>
              <a:srgbClr val="E61E26"/>
            </a:solidFill>
          </a:ln>
        </p:spPr>
        <p:txBody>
          <a:bodyPr wrap="square" lIns="0" tIns="0" rIns="0" bIns="0" rtlCol="0"/>
          <a:lstStyle/>
          <a:p>
            <a:endParaRPr dirty="0"/>
          </a:p>
        </p:txBody>
      </p:sp>
    </p:spTree>
    <p:extLst>
      <p:ext uri="{BB962C8B-B14F-4D97-AF65-F5344CB8AC3E}">
        <p14:creationId xmlns:p14="http://schemas.microsoft.com/office/powerpoint/2010/main" val="339479643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bg1"/>
        </a:solidFill>
        <a:effectLst/>
      </p:bgPr>
    </p:bg>
    <p:spTree>
      <p:nvGrpSpPr>
        <p:cNvPr id="1" name=""/>
        <p:cNvGrpSpPr/>
        <p:nvPr/>
      </p:nvGrpSpPr>
      <p:grpSpPr>
        <a:xfrm>
          <a:off x="0" y="0"/>
          <a:ext cx="0" cy="0"/>
          <a:chOff x="0" y="0"/>
          <a:chExt cx="0" cy="0"/>
        </a:xfrm>
      </p:grpSpPr>
      <p:pic>
        <p:nvPicPr>
          <p:cNvPr id="28" name="Picture 27" descr="NorQuest College logo">
            <a:extLst>
              <a:ext uri="{FF2B5EF4-FFF2-40B4-BE49-F238E27FC236}">
                <a16:creationId xmlns:a16="http://schemas.microsoft.com/office/drawing/2014/main" id="{F2EF4790-3CE2-E140-B061-29854040770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908571" y="5336073"/>
            <a:ext cx="2308785" cy="573781"/>
          </a:xfrm>
          <a:prstGeom prst="rect">
            <a:avLst/>
          </a:prstGeom>
        </p:spPr>
      </p:pic>
      <p:sp>
        <p:nvSpPr>
          <p:cNvPr id="29" name="object 2">
            <a:extLst>
              <a:ext uri="{FF2B5EF4-FFF2-40B4-BE49-F238E27FC236}">
                <a16:creationId xmlns:a16="http://schemas.microsoft.com/office/drawing/2014/main" id="{098EB0EC-EEF3-3442-A29B-3BD2AC7687EA}"/>
              </a:ext>
              <a:ext uri="{C183D7F6-B498-43B3-948B-1728B52AA6E4}">
                <adec:decorative xmlns:adec="http://schemas.microsoft.com/office/drawing/2017/decorative" val="1"/>
              </a:ext>
            </a:extLst>
          </p:cNvPr>
          <p:cNvSpPr/>
          <p:nvPr/>
        </p:nvSpPr>
        <p:spPr>
          <a:xfrm rot="1046861">
            <a:off x="-1890236" y="-2333911"/>
            <a:ext cx="6733379" cy="6214496"/>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bg2"/>
            </a:solidFill>
            <a:miter lim="800000"/>
          </a:ln>
        </p:spPr>
        <p:txBody>
          <a:bodyPr wrap="square" lIns="0" tIns="0" rIns="0" bIns="0" rtlCol="0"/>
          <a:lstStyle/>
          <a:p>
            <a:endParaRPr dirty="0"/>
          </a:p>
        </p:txBody>
      </p:sp>
      <p:sp>
        <p:nvSpPr>
          <p:cNvPr id="30" name="object 2">
            <a:extLst>
              <a:ext uri="{FF2B5EF4-FFF2-40B4-BE49-F238E27FC236}">
                <a16:creationId xmlns:a16="http://schemas.microsoft.com/office/drawing/2014/main" id="{F9CA0DB3-7B0F-FD43-BC59-D6DAF2615154}"/>
              </a:ext>
              <a:ext uri="{C183D7F6-B498-43B3-948B-1728B52AA6E4}">
                <adec:decorative xmlns:adec="http://schemas.microsoft.com/office/drawing/2017/decorative" val="1"/>
              </a:ext>
            </a:extLst>
          </p:cNvPr>
          <p:cNvSpPr/>
          <p:nvPr/>
        </p:nvSpPr>
        <p:spPr>
          <a:xfrm rot="21156348">
            <a:off x="7344178" y="4868765"/>
            <a:ext cx="7422964" cy="6850941"/>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accent2"/>
            </a:solidFill>
            <a:miter lim="800000"/>
          </a:ln>
        </p:spPr>
        <p:txBody>
          <a:bodyPr wrap="square" lIns="0" tIns="0" rIns="0" bIns="0" rtlCol="0"/>
          <a:lstStyle/>
          <a:p>
            <a:endParaRPr dirty="0"/>
          </a:p>
        </p:txBody>
      </p:sp>
    </p:spTree>
    <p:extLst>
      <p:ext uri="{BB962C8B-B14F-4D97-AF65-F5344CB8AC3E}">
        <p14:creationId xmlns:p14="http://schemas.microsoft.com/office/powerpoint/2010/main" val="2916383692"/>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F53B-3CB0-44C3-97F5-924FD3DA11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2A7C8A-D6DF-4286-B2C6-E2C897A3BF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86F733-50BC-4339-934D-47B9B2CDFA33}"/>
              </a:ext>
            </a:extLst>
          </p:cNvPr>
          <p:cNvSpPr>
            <a:spLocks noGrp="1"/>
          </p:cNvSpPr>
          <p:nvPr>
            <p:ph type="dt" sz="half" idx="10"/>
          </p:nvPr>
        </p:nvSpPr>
        <p:spPr/>
        <p:txBody>
          <a:bodyPr/>
          <a:lstStyle/>
          <a:p>
            <a:fld id="{7864D627-EC5E-427C-A62A-FE1F76FEB913}" type="datetimeFigureOut">
              <a:rPr lang="en-US" smtClean="0"/>
              <a:t>12/11/2024</a:t>
            </a:fld>
            <a:endParaRPr lang="en-US" dirty="0"/>
          </a:p>
        </p:txBody>
      </p:sp>
      <p:sp>
        <p:nvSpPr>
          <p:cNvPr id="5" name="Footer Placeholder 4">
            <a:extLst>
              <a:ext uri="{FF2B5EF4-FFF2-40B4-BE49-F238E27FC236}">
                <a16:creationId xmlns:a16="http://schemas.microsoft.com/office/drawing/2014/main" id="{FC6B94C6-F9BD-4C29-A48D-DF2A7AE3A7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BCBB53-020E-4C77-AB3E-535036D4D797}"/>
              </a:ext>
            </a:extLst>
          </p:cNvPr>
          <p:cNvSpPr>
            <a:spLocks noGrp="1"/>
          </p:cNvSpPr>
          <p:nvPr>
            <p:ph type="sldNum" sz="quarter" idx="12"/>
          </p:nvPr>
        </p:nvSpPr>
        <p:spPr/>
        <p:txBody>
          <a:bodyPr/>
          <a:lstStyle/>
          <a:p>
            <a:fld id="{AA6D0119-BE71-4CDE-B0FC-8F653B007111}" type="slidenum">
              <a:rPr lang="en-US" smtClean="0"/>
              <a:t>‹#›</a:t>
            </a:fld>
            <a:endParaRPr lang="en-US" dirty="0"/>
          </a:p>
        </p:txBody>
      </p:sp>
    </p:spTree>
    <p:extLst>
      <p:ext uri="{BB962C8B-B14F-4D97-AF65-F5344CB8AC3E}">
        <p14:creationId xmlns:p14="http://schemas.microsoft.com/office/powerpoint/2010/main" val="23480687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8F6385-EEC4-4607-8CDD-87C2B65E3AF4}"/>
              </a:ext>
            </a:extLst>
          </p:cNvPr>
          <p:cNvSpPr>
            <a:spLocks noGrp="1"/>
          </p:cNvSpPr>
          <p:nvPr>
            <p:ph type="dt" sz="half" idx="10"/>
          </p:nvPr>
        </p:nvSpPr>
        <p:spPr/>
        <p:txBody>
          <a:bodyPr/>
          <a:lstStyle/>
          <a:p>
            <a:fld id="{7864D627-EC5E-427C-A62A-FE1F76FEB913}" type="datetimeFigureOut">
              <a:rPr lang="en-US" smtClean="0"/>
              <a:t>12/11/2024</a:t>
            </a:fld>
            <a:endParaRPr lang="en-US" dirty="0"/>
          </a:p>
        </p:txBody>
      </p:sp>
      <p:sp>
        <p:nvSpPr>
          <p:cNvPr id="3" name="Footer Placeholder 2">
            <a:extLst>
              <a:ext uri="{FF2B5EF4-FFF2-40B4-BE49-F238E27FC236}">
                <a16:creationId xmlns:a16="http://schemas.microsoft.com/office/drawing/2014/main" id="{C885EF23-19B9-45D8-97F4-8848BFDD77A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2A62F4-3B0D-4A08-91D9-8BC6861D8B7A}"/>
              </a:ext>
            </a:extLst>
          </p:cNvPr>
          <p:cNvSpPr>
            <a:spLocks noGrp="1"/>
          </p:cNvSpPr>
          <p:nvPr>
            <p:ph type="sldNum" sz="quarter" idx="12"/>
          </p:nvPr>
        </p:nvSpPr>
        <p:spPr/>
        <p:txBody>
          <a:bodyPr/>
          <a:lstStyle/>
          <a:p>
            <a:fld id="{AA6D0119-BE71-4CDE-B0FC-8F653B007111}" type="slidenum">
              <a:rPr lang="en-US" smtClean="0"/>
              <a:t>‹#›</a:t>
            </a:fld>
            <a:endParaRPr lang="en-US" dirty="0"/>
          </a:p>
        </p:txBody>
      </p:sp>
    </p:spTree>
    <p:extLst>
      <p:ext uri="{BB962C8B-B14F-4D97-AF65-F5344CB8AC3E}">
        <p14:creationId xmlns:p14="http://schemas.microsoft.com/office/powerpoint/2010/main" val="20485993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ullets as Icons 3X Option 2">
  <p:cSld name="Bullets as Icons 3X Option 2">
    <p:bg>
      <p:bgPr>
        <a:solidFill>
          <a:srgbClr val="F2F2F2"/>
        </a:solidFill>
        <a:effectLst/>
      </p:bgPr>
    </p:bg>
    <p:spTree>
      <p:nvGrpSpPr>
        <p:cNvPr id="1" name="Shape 20"/>
        <p:cNvGrpSpPr/>
        <p:nvPr/>
      </p:nvGrpSpPr>
      <p:grpSpPr>
        <a:xfrm>
          <a:off x="0" y="0"/>
          <a:ext cx="0" cy="0"/>
          <a:chOff x="0" y="0"/>
          <a:chExt cx="0" cy="0"/>
        </a:xfrm>
      </p:grpSpPr>
      <p:sp>
        <p:nvSpPr>
          <p:cNvPr id="21" name="Google Shape;21;p8"/>
          <p:cNvSpPr/>
          <p:nvPr/>
        </p:nvSpPr>
        <p:spPr>
          <a:xfrm>
            <a:off x="6133652" y="0"/>
            <a:ext cx="6058348" cy="6858000"/>
          </a:xfrm>
          <a:custGeom>
            <a:avLst/>
            <a:gdLst/>
            <a:ahLst/>
            <a:cxnLst/>
            <a:rect l="l" t="t" r="r" b="b"/>
            <a:pathLst>
              <a:path w="6058348" h="6858000" extrusionOk="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a:gsLst>
              <a:gs pos="0">
                <a:srgbClr val="7F1722"/>
              </a:gs>
              <a:gs pos="100000">
                <a:schemeClr val="accent1"/>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p:txBody>
      </p:sp>
      <p:sp>
        <p:nvSpPr>
          <p:cNvPr id="22" name="Google Shape;22;p8"/>
          <p:cNvSpPr txBox="1">
            <a:spLocks noGrp="1"/>
          </p:cNvSpPr>
          <p:nvPr>
            <p:ph type="body" idx="1"/>
          </p:nvPr>
        </p:nvSpPr>
        <p:spPr>
          <a:xfrm>
            <a:off x="4693518" y="4756649"/>
            <a:ext cx="1620000" cy="7200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585858"/>
              </a:buClr>
              <a:buSzPts val="1400"/>
              <a:buNone/>
              <a:defRPr sz="1400">
                <a:solidFill>
                  <a:srgbClr val="585858"/>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8"/>
          <p:cNvSpPr/>
          <p:nvPr/>
        </p:nvSpPr>
        <p:spPr>
          <a:xfrm>
            <a:off x="469310" y="2429248"/>
            <a:ext cx="1544981" cy="1524600"/>
          </a:xfrm>
          <a:custGeom>
            <a:avLst/>
            <a:gdLst/>
            <a:ahLst/>
            <a:cxnLst/>
            <a:rect l="l" t="t" r="r" b="b"/>
            <a:pathLst>
              <a:path w="2647519" h="2612594" extrusionOk="0">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24" name="Google Shape;24;p8"/>
          <p:cNvSpPr/>
          <p:nvPr/>
        </p:nvSpPr>
        <p:spPr>
          <a:xfrm>
            <a:off x="2356714" y="2176927"/>
            <a:ext cx="2031890" cy="2029243"/>
          </a:xfrm>
          <a:custGeom>
            <a:avLst/>
            <a:gdLst/>
            <a:ahLst/>
            <a:cxnLst/>
            <a:rect l="l" t="t" r="r" b="b"/>
            <a:pathLst>
              <a:path w="2517880" h="2514600" extrusionOk="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25" name="Google Shape;25;p8"/>
          <p:cNvSpPr/>
          <p:nvPr/>
        </p:nvSpPr>
        <p:spPr>
          <a:xfrm>
            <a:off x="4753268" y="2429248"/>
            <a:ext cx="1500501" cy="1524600"/>
          </a:xfrm>
          <a:custGeom>
            <a:avLst/>
            <a:gdLst/>
            <a:ahLst/>
            <a:cxnLst/>
            <a:rect l="l" t="t" r="r" b="b"/>
            <a:pathLst>
              <a:path w="2539572" h="2580358" extrusionOk="0">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26" name="Google Shape;26;p8"/>
          <p:cNvSpPr>
            <a:spLocks noGrp="1"/>
          </p:cNvSpPr>
          <p:nvPr>
            <p:ph type="pic" idx="2"/>
          </p:nvPr>
        </p:nvSpPr>
        <p:spPr>
          <a:xfrm>
            <a:off x="931393" y="2880652"/>
            <a:ext cx="621792" cy="621792"/>
          </a:xfrm>
          <a:prstGeom prst="rect">
            <a:avLst/>
          </a:prstGeom>
          <a:noFill/>
          <a:ln>
            <a:noFill/>
          </a:ln>
        </p:spPr>
      </p:sp>
      <p:sp>
        <p:nvSpPr>
          <p:cNvPr id="27" name="Google Shape;27;p8"/>
          <p:cNvSpPr txBox="1">
            <a:spLocks noGrp="1"/>
          </p:cNvSpPr>
          <p:nvPr>
            <p:ph type="body" idx="3"/>
          </p:nvPr>
        </p:nvSpPr>
        <p:spPr>
          <a:xfrm>
            <a:off x="431800" y="4256094"/>
            <a:ext cx="1620000" cy="3600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585858"/>
              </a:buClr>
              <a:buSzPts val="1800"/>
              <a:buFont typeface="Arial"/>
              <a:buNone/>
              <a:defRPr sz="1800">
                <a:solidFill>
                  <a:srgbClr val="585858"/>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8"/>
          <p:cNvSpPr txBox="1">
            <a:spLocks noGrp="1"/>
          </p:cNvSpPr>
          <p:nvPr>
            <p:ph type="body" idx="4"/>
          </p:nvPr>
        </p:nvSpPr>
        <p:spPr>
          <a:xfrm>
            <a:off x="431800" y="4756649"/>
            <a:ext cx="1620000" cy="7200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585858"/>
              </a:buClr>
              <a:buSzPts val="1400"/>
              <a:buNone/>
              <a:defRPr sz="1400">
                <a:solidFill>
                  <a:srgbClr val="585858"/>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8"/>
          <p:cNvSpPr>
            <a:spLocks noGrp="1"/>
          </p:cNvSpPr>
          <p:nvPr>
            <p:ph type="pic" idx="5"/>
          </p:nvPr>
        </p:nvSpPr>
        <p:spPr>
          <a:xfrm>
            <a:off x="3062252" y="2880652"/>
            <a:ext cx="621792" cy="621792"/>
          </a:xfrm>
          <a:prstGeom prst="rect">
            <a:avLst/>
          </a:prstGeom>
          <a:noFill/>
          <a:ln>
            <a:noFill/>
          </a:ln>
        </p:spPr>
      </p:sp>
      <p:sp>
        <p:nvSpPr>
          <p:cNvPr id="30" name="Google Shape;30;p8"/>
          <p:cNvSpPr txBox="1">
            <a:spLocks noGrp="1"/>
          </p:cNvSpPr>
          <p:nvPr>
            <p:ph type="body" idx="6"/>
          </p:nvPr>
        </p:nvSpPr>
        <p:spPr>
          <a:xfrm>
            <a:off x="2562659" y="4256094"/>
            <a:ext cx="1620000" cy="3600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585858"/>
              </a:buClr>
              <a:buSzPts val="1800"/>
              <a:buFont typeface="Arial"/>
              <a:buNone/>
              <a:defRPr sz="1800">
                <a:solidFill>
                  <a:srgbClr val="585858"/>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8"/>
          <p:cNvSpPr txBox="1">
            <a:spLocks noGrp="1"/>
          </p:cNvSpPr>
          <p:nvPr>
            <p:ph type="body" idx="7"/>
          </p:nvPr>
        </p:nvSpPr>
        <p:spPr>
          <a:xfrm>
            <a:off x="2562659" y="4756649"/>
            <a:ext cx="1620000" cy="7200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585858"/>
              </a:buClr>
              <a:buSzPts val="1400"/>
              <a:buNone/>
              <a:defRPr sz="1400">
                <a:solidFill>
                  <a:srgbClr val="585858"/>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8"/>
          <p:cNvSpPr>
            <a:spLocks noGrp="1"/>
          </p:cNvSpPr>
          <p:nvPr>
            <p:ph type="pic" idx="8"/>
          </p:nvPr>
        </p:nvSpPr>
        <p:spPr>
          <a:xfrm>
            <a:off x="5193111" y="2880652"/>
            <a:ext cx="621792" cy="621792"/>
          </a:xfrm>
          <a:prstGeom prst="rect">
            <a:avLst/>
          </a:prstGeom>
          <a:noFill/>
          <a:ln>
            <a:noFill/>
          </a:ln>
        </p:spPr>
      </p:sp>
      <p:sp>
        <p:nvSpPr>
          <p:cNvPr id="33" name="Google Shape;33;p8"/>
          <p:cNvSpPr txBox="1">
            <a:spLocks noGrp="1"/>
          </p:cNvSpPr>
          <p:nvPr>
            <p:ph type="body" idx="9"/>
          </p:nvPr>
        </p:nvSpPr>
        <p:spPr>
          <a:xfrm>
            <a:off x="4693518" y="4256094"/>
            <a:ext cx="1620000" cy="3600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585858"/>
              </a:buClr>
              <a:buSzPts val="1800"/>
              <a:buFont typeface="Arial"/>
              <a:buNone/>
              <a:defRPr sz="1800">
                <a:solidFill>
                  <a:srgbClr val="585858"/>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8"/>
          <p:cNvSpPr txBox="1">
            <a:spLocks noGrp="1"/>
          </p:cNvSpPr>
          <p:nvPr>
            <p:ph type="ctrTitle"/>
          </p:nvPr>
        </p:nvSpPr>
        <p:spPr>
          <a:xfrm>
            <a:off x="7859469" y="2774487"/>
            <a:ext cx="3863221" cy="720000"/>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500"/>
              <a:buFont typeface="Work Sans ExtraBold"/>
              <a:buNone/>
              <a:defRPr sz="45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subTitle" idx="13"/>
          </p:nvPr>
        </p:nvSpPr>
        <p:spPr>
          <a:xfrm>
            <a:off x="7859469" y="3708115"/>
            <a:ext cx="3863221" cy="1415429"/>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7" name="Google Shape;37;p8"/>
          <p:cNvSpPr txBox="1">
            <a:spLocks noGrp="1"/>
          </p:cNvSpPr>
          <p:nvPr>
            <p:ph type="sldNum" idx="12"/>
          </p:nvPr>
        </p:nvSpPr>
        <p:spPr>
          <a:xfrm>
            <a:off x="8610600" y="6356350"/>
            <a:ext cx="2743200" cy="365125"/>
          </a:xfrm>
          <a:prstGeom prst="rect">
            <a:avLst/>
          </a:prstGeom>
          <a:solidFill>
            <a:schemeClr val="dk1"/>
          </a:solid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800"/>
              <a:buFont typeface="Arial"/>
              <a:buNone/>
              <a:defRPr sz="1800" b="0" i="0" u="none" strike="noStrike" cap="none">
                <a:solidFill>
                  <a:srgbClr val="8A8A8A"/>
                </a:solidFill>
                <a:latin typeface="Work Sans"/>
                <a:ea typeface="Work Sans"/>
                <a:cs typeface="Work Sans"/>
                <a:sym typeface="Work Sans"/>
              </a:defRPr>
            </a:lvl1pPr>
            <a:lvl2pPr marL="0" marR="0" lvl="1" indent="0" algn="ctr">
              <a:lnSpc>
                <a:spcPct val="100000"/>
              </a:lnSpc>
              <a:spcBef>
                <a:spcPts val="0"/>
              </a:spcBef>
              <a:spcAft>
                <a:spcPts val="0"/>
              </a:spcAft>
              <a:buClr>
                <a:srgbClr val="000000"/>
              </a:buClr>
              <a:buSzPts val="1800"/>
              <a:buFont typeface="Arial"/>
              <a:buNone/>
              <a:defRPr sz="1800" b="0" i="0" u="none" strike="noStrike" cap="none">
                <a:solidFill>
                  <a:srgbClr val="8A8A8A"/>
                </a:solidFill>
                <a:latin typeface="Work Sans"/>
                <a:ea typeface="Work Sans"/>
                <a:cs typeface="Work Sans"/>
                <a:sym typeface="Work Sans"/>
              </a:defRPr>
            </a:lvl2pPr>
            <a:lvl3pPr marL="0" marR="0" lvl="2" indent="0" algn="ctr">
              <a:lnSpc>
                <a:spcPct val="100000"/>
              </a:lnSpc>
              <a:spcBef>
                <a:spcPts val="0"/>
              </a:spcBef>
              <a:spcAft>
                <a:spcPts val="0"/>
              </a:spcAft>
              <a:buClr>
                <a:srgbClr val="000000"/>
              </a:buClr>
              <a:buSzPts val="1800"/>
              <a:buFont typeface="Arial"/>
              <a:buNone/>
              <a:defRPr sz="1800" b="0" i="0" u="none" strike="noStrike" cap="none">
                <a:solidFill>
                  <a:srgbClr val="8A8A8A"/>
                </a:solidFill>
                <a:latin typeface="Work Sans"/>
                <a:ea typeface="Work Sans"/>
                <a:cs typeface="Work Sans"/>
                <a:sym typeface="Work Sans"/>
              </a:defRPr>
            </a:lvl3pPr>
            <a:lvl4pPr marL="0" marR="0" lvl="3" indent="0" algn="ctr">
              <a:lnSpc>
                <a:spcPct val="100000"/>
              </a:lnSpc>
              <a:spcBef>
                <a:spcPts val="0"/>
              </a:spcBef>
              <a:spcAft>
                <a:spcPts val="0"/>
              </a:spcAft>
              <a:buClr>
                <a:srgbClr val="000000"/>
              </a:buClr>
              <a:buSzPts val="1800"/>
              <a:buFont typeface="Arial"/>
              <a:buNone/>
              <a:defRPr sz="1800" b="0" i="0" u="none" strike="noStrike" cap="none">
                <a:solidFill>
                  <a:srgbClr val="8A8A8A"/>
                </a:solidFill>
                <a:latin typeface="Work Sans"/>
                <a:ea typeface="Work Sans"/>
                <a:cs typeface="Work Sans"/>
                <a:sym typeface="Work Sans"/>
              </a:defRPr>
            </a:lvl4pPr>
            <a:lvl5pPr marL="0" marR="0" lvl="4" indent="0" algn="ctr">
              <a:lnSpc>
                <a:spcPct val="100000"/>
              </a:lnSpc>
              <a:spcBef>
                <a:spcPts val="0"/>
              </a:spcBef>
              <a:spcAft>
                <a:spcPts val="0"/>
              </a:spcAft>
              <a:buClr>
                <a:srgbClr val="000000"/>
              </a:buClr>
              <a:buSzPts val="1800"/>
              <a:buFont typeface="Arial"/>
              <a:buNone/>
              <a:defRPr sz="1800" b="0" i="0" u="none" strike="noStrike" cap="none">
                <a:solidFill>
                  <a:srgbClr val="8A8A8A"/>
                </a:solidFill>
                <a:latin typeface="Work Sans"/>
                <a:ea typeface="Work Sans"/>
                <a:cs typeface="Work Sans"/>
                <a:sym typeface="Work Sans"/>
              </a:defRPr>
            </a:lvl5pPr>
            <a:lvl6pPr marL="0" marR="0" lvl="5" indent="0" algn="ctr">
              <a:lnSpc>
                <a:spcPct val="100000"/>
              </a:lnSpc>
              <a:spcBef>
                <a:spcPts val="0"/>
              </a:spcBef>
              <a:spcAft>
                <a:spcPts val="0"/>
              </a:spcAft>
              <a:buClr>
                <a:srgbClr val="000000"/>
              </a:buClr>
              <a:buSzPts val="1800"/>
              <a:buFont typeface="Arial"/>
              <a:buNone/>
              <a:defRPr sz="1800" b="0" i="0" u="none" strike="noStrike" cap="none">
                <a:solidFill>
                  <a:srgbClr val="8A8A8A"/>
                </a:solidFill>
                <a:latin typeface="Work Sans"/>
                <a:ea typeface="Work Sans"/>
                <a:cs typeface="Work Sans"/>
                <a:sym typeface="Work Sans"/>
              </a:defRPr>
            </a:lvl6pPr>
            <a:lvl7pPr marL="0" marR="0" lvl="6" indent="0" algn="ctr">
              <a:lnSpc>
                <a:spcPct val="100000"/>
              </a:lnSpc>
              <a:spcBef>
                <a:spcPts val="0"/>
              </a:spcBef>
              <a:spcAft>
                <a:spcPts val="0"/>
              </a:spcAft>
              <a:buClr>
                <a:srgbClr val="000000"/>
              </a:buClr>
              <a:buSzPts val="1800"/>
              <a:buFont typeface="Arial"/>
              <a:buNone/>
              <a:defRPr sz="1800" b="0" i="0" u="none" strike="noStrike" cap="none">
                <a:solidFill>
                  <a:srgbClr val="8A8A8A"/>
                </a:solidFill>
                <a:latin typeface="Work Sans"/>
                <a:ea typeface="Work Sans"/>
                <a:cs typeface="Work Sans"/>
                <a:sym typeface="Work Sans"/>
              </a:defRPr>
            </a:lvl7pPr>
            <a:lvl8pPr marL="0" marR="0" lvl="7" indent="0" algn="ctr">
              <a:lnSpc>
                <a:spcPct val="100000"/>
              </a:lnSpc>
              <a:spcBef>
                <a:spcPts val="0"/>
              </a:spcBef>
              <a:spcAft>
                <a:spcPts val="0"/>
              </a:spcAft>
              <a:buClr>
                <a:srgbClr val="000000"/>
              </a:buClr>
              <a:buSzPts val="1800"/>
              <a:buFont typeface="Arial"/>
              <a:buNone/>
              <a:defRPr sz="1800" b="0" i="0" u="none" strike="noStrike" cap="none">
                <a:solidFill>
                  <a:srgbClr val="8A8A8A"/>
                </a:solidFill>
                <a:latin typeface="Work Sans"/>
                <a:ea typeface="Work Sans"/>
                <a:cs typeface="Work Sans"/>
                <a:sym typeface="Work Sans"/>
              </a:defRPr>
            </a:lvl8pPr>
            <a:lvl9pPr marL="0" marR="0" lvl="8" indent="0" algn="ctr">
              <a:lnSpc>
                <a:spcPct val="100000"/>
              </a:lnSpc>
              <a:spcBef>
                <a:spcPts val="0"/>
              </a:spcBef>
              <a:spcAft>
                <a:spcPts val="0"/>
              </a:spcAft>
              <a:buClr>
                <a:srgbClr val="000000"/>
              </a:buClr>
              <a:buSzPts val="1800"/>
              <a:buFont typeface="Arial"/>
              <a:buNone/>
              <a:defRPr sz="1800" b="0" i="0" u="none" strike="noStrike" cap="none">
                <a:solidFill>
                  <a:srgbClr val="8A8A8A"/>
                </a:solidFill>
                <a:latin typeface="Work Sans"/>
                <a:ea typeface="Work Sans"/>
                <a:cs typeface="Work Sans"/>
                <a:sym typeface="Work Sans"/>
              </a:defRPr>
            </a:lvl9pPr>
          </a:lstStyle>
          <a:p>
            <a:pPr marL="0" lvl="0" indent="0" algn="ct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773308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wo Column Slide v2">
    <p:bg>
      <p:bgRef idx="1001">
        <a:schemeClr val="bg1"/>
      </p:bgRef>
    </p:bg>
    <p:spTree>
      <p:nvGrpSpPr>
        <p:cNvPr id="1" name=""/>
        <p:cNvGrpSpPr/>
        <p:nvPr/>
      </p:nvGrpSpPr>
      <p:grpSpPr>
        <a:xfrm>
          <a:off x="0" y="0"/>
          <a:ext cx="0" cy="0"/>
          <a:chOff x="0" y="0"/>
          <a:chExt cx="0" cy="0"/>
        </a:xfrm>
      </p:grpSpPr>
      <p:sp>
        <p:nvSpPr>
          <p:cNvPr id="13" name="Holder 2">
            <a:extLst>
              <a:ext uri="{FF2B5EF4-FFF2-40B4-BE49-F238E27FC236}">
                <a16:creationId xmlns:a16="http://schemas.microsoft.com/office/drawing/2014/main" id="{4FA88F38-5861-6549-82A8-79FBCB841327}"/>
              </a:ext>
            </a:extLst>
          </p:cNvPr>
          <p:cNvSpPr>
            <a:spLocks noGrp="1"/>
          </p:cNvSpPr>
          <p:nvPr>
            <p:ph type="title" hasCustomPrompt="1"/>
          </p:nvPr>
        </p:nvSpPr>
        <p:spPr>
          <a:xfrm>
            <a:off x="762000" y="685800"/>
            <a:ext cx="7192304" cy="685800"/>
          </a:xfrm>
          <a:prstGeom prst="rect">
            <a:avLst/>
          </a:prstGeom>
        </p:spPr>
        <p:txBody>
          <a:bodyPr lIns="0" tIns="0" rIns="0" bIns="0" anchor="t"/>
          <a:lstStyle>
            <a:lvl1pPr>
              <a:defRPr sz="4200" b="0" i="0" baseline="0">
                <a:solidFill>
                  <a:schemeClr val="tx2"/>
                </a:solidFill>
                <a:latin typeface="WorkSans-ExtraBold"/>
                <a:cs typeface="WorkSans-ExtraBold"/>
              </a:defRPr>
            </a:lvl1pPr>
          </a:lstStyle>
          <a:p>
            <a:r>
              <a:rPr lang="en-US"/>
              <a:t>Header 2</a:t>
            </a:r>
            <a:br>
              <a:rPr lang="en-US"/>
            </a:br>
            <a:r>
              <a:rPr lang="en-US"/>
              <a:t>Optional second line</a:t>
            </a:r>
            <a:endParaRPr/>
          </a:p>
        </p:txBody>
      </p:sp>
      <p:sp>
        <p:nvSpPr>
          <p:cNvPr id="15" name="Holder 3">
            <a:extLst>
              <a:ext uri="{FF2B5EF4-FFF2-40B4-BE49-F238E27FC236}">
                <a16:creationId xmlns:a16="http://schemas.microsoft.com/office/drawing/2014/main" id="{E87CBC0A-165C-5F40-B096-52C7BF4222D9}"/>
              </a:ext>
            </a:extLst>
          </p:cNvPr>
          <p:cNvSpPr>
            <a:spLocks noGrp="1"/>
          </p:cNvSpPr>
          <p:nvPr>
            <p:ph type="subTitle" idx="4" hasCustomPrompt="1"/>
          </p:nvPr>
        </p:nvSpPr>
        <p:spPr>
          <a:xfrm>
            <a:off x="782444" y="2286000"/>
            <a:ext cx="7171860" cy="2846404"/>
          </a:xfrm>
          <a:prstGeom prst="rect">
            <a:avLst/>
          </a:prstGeom>
        </p:spPr>
        <p:txBody>
          <a:bodyPr wrap="square" lIns="0" tIns="0" rIns="0" bIns="0">
            <a:spAutoFit/>
          </a:bodyPr>
          <a:lstStyle>
            <a:lvl1pPr marL="12700" marR="5080" indent="0" defTabSz="914400" eaLnBrk="1" fontAlgn="auto" latinLnBrk="0" hangingPunct="1">
              <a:lnSpc>
                <a:spcPct val="131900"/>
              </a:lnSpc>
              <a:spcBef>
                <a:spcPts val="560"/>
              </a:spcBef>
              <a:spcAft>
                <a:spcPts val="0"/>
              </a:spcAft>
              <a:buClrTx/>
              <a:buSzTx/>
              <a:buFontTx/>
              <a:buNone/>
              <a:tabLst/>
              <a:defRPr sz="2400" b="0" i="0" baseline="0">
                <a:solidFill>
                  <a:schemeClr val="tx1"/>
                </a:solidFill>
                <a:latin typeface="Work Sans" pitchFamily="2" charset="77"/>
                <a:cs typeface="Work Sans" pitchFamily="2" charset="77"/>
              </a:defRPr>
            </a:lvl1pPr>
          </a:lstStyle>
          <a:p>
            <a:pPr marL="12700" marR="5080">
              <a:lnSpc>
                <a:spcPct val="131900"/>
              </a:lnSpc>
              <a:spcBef>
                <a:spcPts val="10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80">
                <a:solidFill>
                  <a:srgbClr val="212121"/>
                </a:solidFill>
                <a:latin typeface="Work Sans"/>
                <a:cs typeface="Work Sans"/>
              </a:rPr>
              <a:t> </a:t>
            </a:r>
            <a:r>
              <a:rPr lang="en-CA" sz="2400">
                <a:solidFill>
                  <a:srgbClr val="212121"/>
                </a:solidFill>
                <a:latin typeface="Work Sans"/>
                <a:cs typeface="Work Sans"/>
              </a:rPr>
              <a:t>goes</a:t>
            </a:r>
            <a:r>
              <a:rPr lang="en-CA" sz="2400" spc="-75">
                <a:solidFill>
                  <a:srgbClr val="212121"/>
                </a:solidFill>
                <a:latin typeface="Work Sans"/>
                <a:cs typeface="Work Sans"/>
              </a:rPr>
              <a:t>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75">
                <a:solidFill>
                  <a:srgbClr val="212121"/>
                </a:solidFill>
                <a:latin typeface="Work Sans"/>
                <a:cs typeface="Work Sans"/>
              </a:rPr>
              <a:t> </a:t>
            </a:r>
            <a:r>
              <a:rPr lang="en-CA" sz="2400" spc="-25">
                <a:solidFill>
                  <a:srgbClr val="212121"/>
                </a:solidFill>
                <a:latin typeface="Work Sans"/>
                <a:cs typeface="Work Sans"/>
              </a:rPr>
              <a:t>et </a:t>
            </a:r>
            <a:r>
              <a:rPr lang="en-CA" sz="2400" err="1">
                <a:solidFill>
                  <a:srgbClr val="212121"/>
                </a:solidFill>
                <a:latin typeface="Work Sans"/>
                <a:cs typeface="Work Sans"/>
              </a:rPr>
              <a:t>faciis</a:t>
            </a:r>
            <a:r>
              <a:rPr lang="en-CA" sz="2400" spc="-65">
                <a:solidFill>
                  <a:srgbClr val="212121"/>
                </a:solidFill>
                <a:latin typeface="Work Sans"/>
                <a:cs typeface="Work Sans"/>
              </a:rPr>
              <a:t> </a:t>
            </a:r>
            <a:r>
              <a:rPr lang="en-CA" sz="2400" err="1">
                <a:solidFill>
                  <a:srgbClr val="212121"/>
                </a:solidFill>
                <a:latin typeface="Work Sans"/>
                <a:cs typeface="Work Sans"/>
              </a:rPr>
              <a:t>estem</a:t>
            </a:r>
            <a:r>
              <a:rPr lang="en-CA" sz="2400" spc="-65">
                <a:solidFill>
                  <a:srgbClr val="212121"/>
                </a:solidFill>
                <a:latin typeface="Work Sans"/>
                <a:cs typeface="Work Sans"/>
              </a:rPr>
              <a:t> </a:t>
            </a:r>
            <a:r>
              <a:rPr lang="en-CA" sz="2400" err="1">
                <a:solidFill>
                  <a:srgbClr val="212121"/>
                </a:solidFill>
                <a:latin typeface="Work Sans"/>
                <a:cs typeface="Work Sans"/>
              </a:rPr>
              <a:t>cor</a:t>
            </a:r>
            <a:r>
              <a:rPr lang="en-CA" sz="2400" spc="-65">
                <a:solidFill>
                  <a:srgbClr val="212121"/>
                </a:solidFill>
                <a:latin typeface="Work Sans"/>
                <a:cs typeface="Work Sans"/>
              </a:rPr>
              <a:t> </a:t>
            </a:r>
            <a:r>
              <a:rPr lang="en-CA" sz="2400">
                <a:solidFill>
                  <a:srgbClr val="212121"/>
                </a:solidFill>
                <a:latin typeface="Work Sans"/>
                <a:cs typeface="Work Sans"/>
              </a:rPr>
              <a:t>ma</a:t>
            </a:r>
            <a:r>
              <a:rPr lang="en-CA" sz="2400" spc="-65">
                <a:solidFill>
                  <a:srgbClr val="212121"/>
                </a:solidFill>
                <a:latin typeface="Work Sans"/>
                <a:cs typeface="Work Sans"/>
              </a:rPr>
              <a:t> </a:t>
            </a:r>
            <a:r>
              <a:rPr lang="en-CA" sz="2400">
                <a:solidFill>
                  <a:srgbClr val="212121"/>
                </a:solidFill>
                <a:latin typeface="Work Sans"/>
                <a:cs typeface="Work Sans"/>
              </a:rPr>
              <a:t>as</a:t>
            </a:r>
            <a:r>
              <a:rPr lang="en-CA" sz="2400" spc="-65">
                <a:solidFill>
                  <a:srgbClr val="212121"/>
                </a:solidFill>
                <a:latin typeface="Work Sans"/>
                <a:cs typeface="Work Sans"/>
              </a:rPr>
              <a:t> </a:t>
            </a:r>
            <a:r>
              <a:rPr lang="en-CA" sz="2400" spc="-30" err="1">
                <a:solidFill>
                  <a:srgbClr val="212121"/>
                </a:solidFill>
                <a:latin typeface="Work Sans"/>
                <a:cs typeface="Work Sans"/>
              </a:rPr>
              <a:t>auda</a:t>
            </a:r>
            <a:r>
              <a:rPr lang="en-CA" sz="2400" spc="-30">
                <a:solidFill>
                  <a:srgbClr val="212121"/>
                </a:solidFill>
                <a:latin typeface="Work Sans"/>
                <a:cs typeface="Work Sans"/>
              </a:rPr>
              <a:t> </a:t>
            </a:r>
            <a:r>
              <a:rPr lang="en-CA" sz="2400" err="1">
                <a:solidFill>
                  <a:srgbClr val="212121"/>
                </a:solidFill>
                <a:latin typeface="Work Sans"/>
                <a:cs typeface="Work Sans"/>
              </a:rPr>
              <a:t>dolum</a:t>
            </a:r>
            <a:r>
              <a:rPr lang="en-CA" sz="2400" spc="-114">
                <a:solidFill>
                  <a:srgbClr val="212121"/>
                </a:solidFill>
                <a:latin typeface="Work Sans"/>
                <a:cs typeface="Work Sans"/>
              </a:rPr>
              <a:t> </a:t>
            </a:r>
            <a:r>
              <a:rPr lang="en-CA" sz="2400" err="1">
                <a:solidFill>
                  <a:srgbClr val="212121"/>
                </a:solidFill>
                <a:latin typeface="Work Sans"/>
                <a:cs typeface="Work Sans"/>
              </a:rPr>
              <a:t>sequod</a:t>
            </a:r>
            <a:r>
              <a:rPr lang="en-CA" sz="2400" spc="-114">
                <a:solidFill>
                  <a:srgbClr val="212121"/>
                </a:solidFill>
                <a:latin typeface="Work Sans"/>
                <a:cs typeface="Work Sans"/>
              </a:rPr>
              <a:t> </a:t>
            </a:r>
            <a:r>
              <a:rPr lang="en-CA" sz="2400" err="1">
                <a:solidFill>
                  <a:srgbClr val="212121"/>
                </a:solidFill>
                <a:latin typeface="Work Sans"/>
                <a:cs typeface="Work Sans"/>
              </a:rPr>
              <a:t>mollatem</a:t>
            </a:r>
            <a:r>
              <a:rPr lang="en-CA" sz="2400" spc="-114">
                <a:solidFill>
                  <a:srgbClr val="212121"/>
                </a:solidFill>
                <a:latin typeface="Work Sans"/>
                <a:cs typeface="Work Sans"/>
              </a:rPr>
              <a:t> </a:t>
            </a:r>
            <a:r>
              <a:rPr lang="en-CA" sz="2400" spc="-25" err="1">
                <a:solidFill>
                  <a:srgbClr val="212121"/>
                </a:solidFill>
                <a:latin typeface="Work Sans"/>
                <a:cs typeface="Work Sans"/>
              </a:rPr>
              <a:t>aut</a:t>
            </a:r>
            <a:r>
              <a:rPr lang="en-CA" sz="2400" spc="-25">
                <a:solidFill>
                  <a:srgbClr val="212121"/>
                </a:solidFill>
                <a:latin typeface="Work Sans"/>
                <a:cs typeface="Work Sans"/>
              </a:rPr>
              <a:t> </a:t>
            </a:r>
            <a:r>
              <a:rPr lang="en-CA" sz="2400" err="1">
                <a:solidFill>
                  <a:srgbClr val="212121"/>
                </a:solidFill>
                <a:latin typeface="Work Sans"/>
                <a:cs typeface="Work Sans"/>
              </a:rPr>
              <a:t>quam</a:t>
            </a:r>
            <a:r>
              <a:rPr lang="en-CA" sz="2400" spc="-70">
                <a:solidFill>
                  <a:srgbClr val="212121"/>
                </a:solidFill>
                <a:latin typeface="Work Sans"/>
                <a:cs typeface="Work Sans"/>
              </a:rPr>
              <a:t> </a:t>
            </a:r>
            <a:r>
              <a:rPr lang="en-CA" sz="2400" err="1">
                <a:solidFill>
                  <a:srgbClr val="212121"/>
                </a:solidFill>
                <a:latin typeface="Work Sans"/>
                <a:cs typeface="Work Sans"/>
              </a:rPr>
              <a:t>dus</a:t>
            </a:r>
            <a:r>
              <a:rPr lang="en-CA" sz="2400">
                <a:solidFill>
                  <a:srgbClr val="212121"/>
                </a:solidFill>
                <a:latin typeface="Work Sans"/>
                <a:cs typeface="Work Sans"/>
              </a:rPr>
              <a:t>,</a:t>
            </a:r>
            <a:r>
              <a:rPr lang="en-CA" sz="2400" spc="-70">
                <a:solidFill>
                  <a:srgbClr val="212121"/>
                </a:solidFill>
                <a:latin typeface="Work Sans"/>
                <a:cs typeface="Work Sans"/>
              </a:rPr>
              <a:t> </a:t>
            </a:r>
            <a:r>
              <a:rPr lang="en-CA" sz="2400" err="1">
                <a:solidFill>
                  <a:srgbClr val="212121"/>
                </a:solidFill>
                <a:latin typeface="Work Sans"/>
                <a:cs typeface="Work Sans"/>
              </a:rPr>
              <a:t>eos</a:t>
            </a:r>
            <a:r>
              <a:rPr lang="en-CA" sz="2400">
                <a:solidFill>
                  <a:srgbClr val="212121"/>
                </a:solidFill>
                <a:latin typeface="Work Sans"/>
                <a:cs typeface="Work Sans"/>
              </a:rPr>
              <a:t> </a:t>
            </a:r>
            <a:r>
              <a:rPr lang="en-CA" sz="2400" spc="-10" err="1">
                <a:solidFill>
                  <a:srgbClr val="212121"/>
                </a:solidFill>
                <a:latin typeface="Work Sans"/>
                <a:cs typeface="Work Sans"/>
              </a:rPr>
              <a:t>sinIquate</a:t>
            </a:r>
            <a:r>
              <a:rPr lang="en-CA" sz="2400" spc="-75">
                <a:solidFill>
                  <a:srgbClr val="212121"/>
                </a:solidFill>
                <a:latin typeface="Work Sans"/>
                <a:cs typeface="Work Sans"/>
              </a:rPr>
              <a:t> </a:t>
            </a:r>
            <a:r>
              <a:rPr lang="en-CA" sz="2400">
                <a:solidFill>
                  <a:srgbClr val="212121"/>
                </a:solidFill>
                <a:latin typeface="Work Sans"/>
                <a:cs typeface="Work Sans"/>
              </a:rPr>
              <a:t>et</a:t>
            </a:r>
            <a:r>
              <a:rPr lang="en-CA" sz="2400" spc="-75">
                <a:solidFill>
                  <a:srgbClr val="212121"/>
                </a:solidFill>
                <a:latin typeface="Work Sans"/>
                <a:cs typeface="Work Sans"/>
              </a:rPr>
              <a:t> </a:t>
            </a:r>
            <a:r>
              <a:rPr lang="en-CA" sz="2400" spc="-10" err="1">
                <a:solidFill>
                  <a:srgbClr val="212121"/>
                </a:solidFill>
                <a:latin typeface="Work Sans"/>
                <a:cs typeface="Work Sans"/>
              </a:rPr>
              <a:t>quodignatur</a:t>
            </a:r>
            <a:endParaRPr lang="en-CA" sz="2400">
              <a:latin typeface="Work Sans"/>
              <a:cs typeface="Work Sans"/>
            </a:endParaRPr>
          </a:p>
          <a:p>
            <a:pPr marL="12700" marR="5080">
              <a:lnSpc>
                <a:spcPct val="131900"/>
              </a:lnSpc>
            </a:pPr>
            <a:r>
              <a:rPr lang="en-CA" sz="2400">
                <a:solidFill>
                  <a:srgbClr val="212121"/>
                </a:solidFill>
                <a:latin typeface="Work Sans"/>
                <a:cs typeface="Work Sans"/>
              </a:rPr>
              <a:t>ma</a:t>
            </a:r>
            <a:r>
              <a:rPr lang="en-CA" sz="2400" spc="-70">
                <a:solidFill>
                  <a:srgbClr val="212121"/>
                </a:solidFill>
                <a:latin typeface="Work Sans"/>
                <a:cs typeface="Work Sans"/>
              </a:rPr>
              <a:t> </a:t>
            </a:r>
            <a:r>
              <a:rPr lang="en-CA" sz="2400" err="1">
                <a:solidFill>
                  <a:srgbClr val="212121"/>
                </a:solidFill>
                <a:latin typeface="Work Sans"/>
                <a:cs typeface="Work Sans"/>
              </a:rPr>
              <a:t>parunt</a:t>
            </a:r>
            <a:r>
              <a:rPr lang="en-CA" sz="2400" spc="-70">
                <a:solidFill>
                  <a:srgbClr val="212121"/>
                </a:solidFill>
                <a:latin typeface="Work Sans"/>
                <a:cs typeface="Work Sans"/>
              </a:rPr>
              <a:t> </a:t>
            </a:r>
            <a:r>
              <a:rPr lang="en-CA" sz="2400" err="1">
                <a:solidFill>
                  <a:srgbClr val="212121"/>
                </a:solidFill>
                <a:latin typeface="Work Sans"/>
                <a:cs typeface="Work Sans"/>
              </a:rPr>
              <a:t>harum</a:t>
            </a:r>
            <a:r>
              <a:rPr lang="en-CA" sz="2400" spc="-65">
                <a:solidFill>
                  <a:srgbClr val="212121"/>
                </a:solidFill>
                <a:latin typeface="Work Sans"/>
                <a:cs typeface="Work Sans"/>
              </a:rPr>
              <a:t> </a:t>
            </a:r>
            <a:r>
              <a:rPr lang="en-CA" sz="2400" err="1">
                <a:solidFill>
                  <a:srgbClr val="212121"/>
                </a:solidFill>
                <a:latin typeface="Work Sans"/>
                <a:cs typeface="Work Sans"/>
              </a:rPr>
              <a:t>est</a:t>
            </a:r>
            <a:r>
              <a:rPr lang="en-CA" sz="2400">
                <a:solidFill>
                  <a:srgbClr val="212121"/>
                </a:solidFill>
                <a:latin typeface="Work Sans"/>
                <a:cs typeface="Work Sans"/>
              </a:rPr>
              <a:t>,</a:t>
            </a:r>
            <a:r>
              <a:rPr lang="en-CA" sz="2400" spc="-70">
                <a:solidFill>
                  <a:srgbClr val="212121"/>
                </a:solidFill>
                <a:latin typeface="Work Sans"/>
                <a:cs typeface="Work Sans"/>
              </a:rPr>
              <a:t> </a:t>
            </a:r>
            <a:r>
              <a:rPr lang="en-CA" sz="2400">
                <a:solidFill>
                  <a:srgbClr val="212121"/>
                </a:solidFill>
                <a:latin typeface="Work Sans"/>
                <a:cs typeface="Work Sans"/>
              </a:rPr>
              <a:t>ipsum</a:t>
            </a:r>
            <a:r>
              <a:rPr lang="en-CA" sz="2400" spc="-65">
                <a:solidFill>
                  <a:srgbClr val="212121"/>
                </a:solidFill>
                <a:latin typeface="Work Sans"/>
                <a:cs typeface="Work Sans"/>
              </a:rPr>
              <a:t> </a:t>
            </a:r>
            <a:r>
              <a:rPr lang="en-CA" sz="2400" err="1">
                <a:solidFill>
                  <a:srgbClr val="212121"/>
                </a:solidFill>
                <a:latin typeface="Work Sans"/>
                <a:cs typeface="Work Sans"/>
              </a:rPr>
              <a:t>nos</a:t>
            </a:r>
            <a:r>
              <a:rPr lang="en-CA" sz="2400" spc="-70">
                <a:solidFill>
                  <a:srgbClr val="212121"/>
                </a:solidFill>
                <a:latin typeface="Work Sans"/>
                <a:cs typeface="Work Sans"/>
              </a:rPr>
              <a:t> </a:t>
            </a:r>
            <a:r>
              <a:rPr lang="en-CA" sz="2400">
                <a:solidFill>
                  <a:srgbClr val="212121"/>
                </a:solidFill>
                <a:latin typeface="Work Sans"/>
                <a:cs typeface="Work Sans"/>
              </a:rPr>
              <a:t>id</a:t>
            </a:r>
            <a:r>
              <a:rPr lang="en-CA" sz="2400" spc="-65">
                <a:solidFill>
                  <a:srgbClr val="212121"/>
                </a:solidFill>
                <a:latin typeface="Work Sans"/>
                <a:cs typeface="Work Sans"/>
              </a:rPr>
              <a:t> </a:t>
            </a:r>
            <a:r>
              <a:rPr lang="en-CA" sz="2400" spc="-10" err="1">
                <a:solidFill>
                  <a:srgbClr val="212121"/>
                </a:solidFill>
                <a:latin typeface="Work Sans"/>
                <a:cs typeface="Work Sans"/>
              </a:rPr>
              <a:t>quost</a:t>
            </a:r>
            <a:r>
              <a:rPr lang="en-CA" sz="2400" spc="-10">
                <a:solidFill>
                  <a:srgbClr val="212121"/>
                </a:solidFill>
                <a:latin typeface="Work Sans"/>
                <a:cs typeface="Work Sans"/>
              </a:rPr>
              <a:t> </a:t>
            </a:r>
            <a:r>
              <a:rPr lang="en-CA" sz="2400" err="1">
                <a:solidFill>
                  <a:srgbClr val="212121"/>
                </a:solidFill>
                <a:latin typeface="Work Sans"/>
                <a:cs typeface="Work Sans"/>
              </a:rPr>
              <a:t>quasped</a:t>
            </a:r>
            <a:r>
              <a:rPr lang="en-CA" sz="2400" spc="-95">
                <a:solidFill>
                  <a:srgbClr val="212121"/>
                </a:solidFill>
                <a:latin typeface="Work Sans"/>
                <a:cs typeface="Work Sans"/>
              </a:rPr>
              <a:t> </a:t>
            </a:r>
            <a:r>
              <a:rPr lang="en-CA" sz="2400">
                <a:solidFill>
                  <a:srgbClr val="212121"/>
                </a:solidFill>
                <a:latin typeface="Work Sans"/>
                <a:cs typeface="Work Sans"/>
              </a:rPr>
              <a:t>mi,</a:t>
            </a:r>
            <a:r>
              <a:rPr lang="en-CA" sz="2400" spc="-95">
                <a:solidFill>
                  <a:srgbClr val="212121"/>
                </a:solidFill>
                <a:latin typeface="Work Sans"/>
                <a:cs typeface="Work Sans"/>
              </a:rPr>
              <a:t> </a:t>
            </a:r>
            <a:r>
              <a:rPr lang="en-CA" sz="2400" err="1">
                <a:solidFill>
                  <a:srgbClr val="212121"/>
                </a:solidFill>
                <a:latin typeface="Work Sans"/>
                <a:cs typeface="Work Sans"/>
              </a:rPr>
              <a:t>voloren</a:t>
            </a:r>
            <a:r>
              <a:rPr lang="en-CA" sz="2400" spc="-95">
                <a:solidFill>
                  <a:srgbClr val="212121"/>
                </a:solidFill>
                <a:latin typeface="Work Sans"/>
                <a:cs typeface="Work Sans"/>
              </a:rPr>
              <a:t> </a:t>
            </a:r>
            <a:r>
              <a:rPr lang="en-CA" sz="2400" err="1">
                <a:solidFill>
                  <a:srgbClr val="212121"/>
                </a:solidFill>
                <a:latin typeface="Work Sans"/>
                <a:cs typeface="Work Sans"/>
              </a:rPr>
              <a:t>ecturest</a:t>
            </a:r>
            <a:r>
              <a:rPr lang="en-CA" sz="2400" spc="-95">
                <a:solidFill>
                  <a:srgbClr val="212121"/>
                </a:solidFill>
                <a:latin typeface="Work Sans"/>
                <a:cs typeface="Work Sans"/>
              </a:rPr>
              <a:t> </a:t>
            </a:r>
            <a:r>
              <a:rPr lang="en-CA" sz="2400">
                <a:solidFill>
                  <a:srgbClr val="212121"/>
                </a:solidFill>
                <a:latin typeface="Work Sans"/>
                <a:cs typeface="Work Sans"/>
              </a:rPr>
              <a:t>ad</a:t>
            </a:r>
            <a:r>
              <a:rPr lang="en-CA" sz="2400" spc="-95">
                <a:solidFill>
                  <a:srgbClr val="212121"/>
                </a:solidFill>
                <a:latin typeface="Work Sans"/>
                <a:cs typeface="Work Sans"/>
              </a:rPr>
              <a:t> </a:t>
            </a:r>
            <a:r>
              <a:rPr lang="en-CA" sz="2400" err="1">
                <a:solidFill>
                  <a:srgbClr val="212121"/>
                </a:solidFill>
                <a:latin typeface="Work Sans"/>
                <a:cs typeface="Work Sans"/>
              </a:rPr>
              <a:t>modio</a:t>
            </a:r>
            <a:r>
              <a:rPr lang="en-CA" sz="2400" spc="-95">
                <a:solidFill>
                  <a:srgbClr val="212121"/>
                </a:solidFill>
                <a:latin typeface="Work Sans"/>
                <a:cs typeface="Work Sans"/>
              </a:rPr>
              <a:t> </a:t>
            </a:r>
            <a:r>
              <a:rPr lang="en-CA" sz="2400">
                <a:solidFill>
                  <a:srgbClr val="212121"/>
                </a:solidFill>
                <a:latin typeface="Work Sans"/>
                <a:cs typeface="Work Sans"/>
              </a:rPr>
              <a:t>ad</a:t>
            </a:r>
            <a:r>
              <a:rPr lang="en-CA" sz="2400" spc="-90">
                <a:solidFill>
                  <a:srgbClr val="212121"/>
                </a:solidFill>
                <a:latin typeface="Work Sans"/>
                <a:cs typeface="Work Sans"/>
              </a:rPr>
              <a:t> </a:t>
            </a:r>
            <a:r>
              <a:rPr lang="en-CA" sz="2400" spc="-10" err="1">
                <a:solidFill>
                  <a:srgbClr val="212121"/>
                </a:solidFill>
                <a:latin typeface="Work Sans"/>
                <a:cs typeface="Work Sans"/>
              </a:rPr>
              <a:t>etur</a:t>
            </a:r>
            <a:r>
              <a:rPr lang="en-CA" sz="2400" spc="-10">
                <a:solidFill>
                  <a:srgbClr val="212121"/>
                </a:solidFill>
                <a:latin typeface="Work Sans"/>
                <a:cs typeface="Work Sans"/>
              </a:rPr>
              <a:t> </a:t>
            </a:r>
            <a:r>
              <a:rPr lang="en-CA" sz="2400">
                <a:solidFill>
                  <a:srgbClr val="212121"/>
                </a:solidFill>
                <a:latin typeface="Work Sans"/>
                <a:cs typeface="Work Sans"/>
              </a:rPr>
              <a:t>ma</a:t>
            </a:r>
            <a:r>
              <a:rPr lang="en-CA" sz="2400" spc="-70">
                <a:solidFill>
                  <a:srgbClr val="212121"/>
                </a:solidFill>
                <a:latin typeface="Work Sans"/>
                <a:cs typeface="Work Sans"/>
              </a:rPr>
              <a:t> </a:t>
            </a:r>
            <a:r>
              <a:rPr lang="en-CA" sz="2400" err="1">
                <a:solidFill>
                  <a:srgbClr val="212121"/>
                </a:solidFill>
                <a:latin typeface="Work Sans"/>
                <a:cs typeface="Work Sans"/>
              </a:rPr>
              <a:t>parunt</a:t>
            </a:r>
            <a:r>
              <a:rPr lang="en-CA" sz="2400" spc="-70">
                <a:solidFill>
                  <a:srgbClr val="212121"/>
                </a:solidFill>
                <a:latin typeface="Work Sans"/>
                <a:cs typeface="Work Sans"/>
              </a:rPr>
              <a:t> </a:t>
            </a:r>
            <a:r>
              <a:rPr lang="en-CA" sz="2400" err="1">
                <a:solidFill>
                  <a:srgbClr val="212121"/>
                </a:solidFill>
                <a:latin typeface="Work Sans"/>
                <a:cs typeface="Work Sans"/>
              </a:rPr>
              <a:t>harum</a:t>
            </a:r>
            <a:r>
              <a:rPr lang="en-CA" sz="2400" spc="-65">
                <a:solidFill>
                  <a:srgbClr val="212121"/>
                </a:solidFill>
                <a:latin typeface="Work Sans"/>
                <a:cs typeface="Work Sans"/>
              </a:rPr>
              <a:t> </a:t>
            </a:r>
            <a:r>
              <a:rPr lang="en-CA" sz="2400" err="1">
                <a:solidFill>
                  <a:srgbClr val="212121"/>
                </a:solidFill>
                <a:latin typeface="Work Sans"/>
                <a:cs typeface="Work Sans"/>
              </a:rPr>
              <a:t>est</a:t>
            </a:r>
            <a:r>
              <a:rPr lang="en-CA" sz="2400">
                <a:solidFill>
                  <a:srgbClr val="212121"/>
                </a:solidFill>
                <a:latin typeface="Work Sans"/>
                <a:cs typeface="Work Sans"/>
              </a:rPr>
              <a:t>,</a:t>
            </a:r>
            <a:r>
              <a:rPr lang="en-CA" sz="2400" spc="-70">
                <a:solidFill>
                  <a:srgbClr val="212121"/>
                </a:solidFill>
                <a:latin typeface="Work Sans"/>
                <a:cs typeface="Work Sans"/>
              </a:rPr>
              <a:t> </a:t>
            </a:r>
            <a:r>
              <a:rPr lang="en-CA" sz="2400">
                <a:solidFill>
                  <a:srgbClr val="212121"/>
                </a:solidFill>
                <a:latin typeface="Work Sans"/>
                <a:cs typeface="Work Sans"/>
              </a:rPr>
              <a:t>ipsum</a:t>
            </a:r>
            <a:r>
              <a:rPr lang="en-CA" sz="2400" spc="-65">
                <a:solidFill>
                  <a:srgbClr val="212121"/>
                </a:solidFill>
                <a:latin typeface="Work Sans"/>
                <a:cs typeface="Work Sans"/>
              </a:rPr>
              <a:t> </a:t>
            </a:r>
            <a:r>
              <a:rPr lang="en-CA" sz="2400" err="1">
                <a:solidFill>
                  <a:srgbClr val="212121"/>
                </a:solidFill>
                <a:latin typeface="Work Sans"/>
                <a:cs typeface="Work Sans"/>
              </a:rPr>
              <a:t>nos</a:t>
            </a:r>
            <a:r>
              <a:rPr lang="en-CA" sz="2400" spc="-70">
                <a:solidFill>
                  <a:srgbClr val="212121"/>
                </a:solidFill>
                <a:latin typeface="Work Sans"/>
                <a:cs typeface="Work Sans"/>
              </a:rPr>
              <a:t> </a:t>
            </a:r>
            <a:r>
              <a:rPr lang="en-CA" sz="2400">
                <a:solidFill>
                  <a:srgbClr val="212121"/>
                </a:solidFill>
                <a:latin typeface="Work Sans"/>
                <a:cs typeface="Work Sans"/>
              </a:rPr>
              <a:t>id</a:t>
            </a:r>
            <a:r>
              <a:rPr lang="en-CA" sz="2400" spc="-65">
                <a:solidFill>
                  <a:srgbClr val="212121"/>
                </a:solidFill>
                <a:latin typeface="Work Sans"/>
                <a:cs typeface="Work Sans"/>
              </a:rPr>
              <a:t> </a:t>
            </a:r>
            <a:r>
              <a:rPr lang="en-CA" sz="2400" spc="-10" err="1">
                <a:solidFill>
                  <a:srgbClr val="212121"/>
                </a:solidFill>
                <a:latin typeface="Work Sans"/>
                <a:cs typeface="Work Sans"/>
              </a:rPr>
              <a:t>quost</a:t>
            </a:r>
            <a:r>
              <a:rPr lang="en-CA" sz="2400" spc="-10">
                <a:solidFill>
                  <a:srgbClr val="212121"/>
                </a:solidFill>
                <a:latin typeface="Work Sans"/>
                <a:cs typeface="Work Sans"/>
              </a:rPr>
              <a:t> </a:t>
            </a:r>
            <a:r>
              <a:rPr lang="en-CA" sz="2400" err="1">
                <a:solidFill>
                  <a:srgbClr val="212121"/>
                </a:solidFill>
                <a:latin typeface="Work Sans"/>
                <a:cs typeface="Work Sans"/>
              </a:rPr>
              <a:t>quasped</a:t>
            </a:r>
            <a:r>
              <a:rPr lang="en-CA" sz="2400" spc="-95">
                <a:solidFill>
                  <a:srgbClr val="212121"/>
                </a:solidFill>
                <a:latin typeface="Work Sans"/>
                <a:cs typeface="Work Sans"/>
              </a:rPr>
              <a:t> </a:t>
            </a:r>
            <a:r>
              <a:rPr lang="en-CA" sz="2400">
                <a:solidFill>
                  <a:srgbClr val="212121"/>
                </a:solidFill>
                <a:latin typeface="Work Sans"/>
                <a:cs typeface="Work Sans"/>
              </a:rPr>
              <a:t>mi </a:t>
            </a:r>
            <a:r>
              <a:rPr lang="en-CA" sz="2400" spc="-30" err="1">
                <a:solidFill>
                  <a:srgbClr val="212121"/>
                </a:solidFill>
                <a:latin typeface="Work Sans"/>
                <a:cs typeface="Work Sans"/>
              </a:rPr>
              <a:t>auda</a:t>
            </a:r>
            <a:r>
              <a:rPr lang="en-CA" sz="2400" spc="-30">
                <a:solidFill>
                  <a:srgbClr val="212121"/>
                </a:solidFill>
                <a:latin typeface="Work Sans"/>
                <a:cs typeface="Work Sans"/>
              </a:rPr>
              <a:t> </a:t>
            </a:r>
            <a:r>
              <a:rPr lang="en-CA" sz="2400" err="1">
                <a:solidFill>
                  <a:srgbClr val="212121"/>
                </a:solidFill>
                <a:latin typeface="Work Sans"/>
                <a:cs typeface="Work Sans"/>
              </a:rPr>
              <a:t>dolum</a:t>
            </a:r>
            <a:r>
              <a:rPr lang="en-CA" sz="2400" spc="-114">
                <a:solidFill>
                  <a:srgbClr val="212121"/>
                </a:solidFill>
                <a:latin typeface="Work Sans"/>
                <a:cs typeface="Work Sans"/>
              </a:rPr>
              <a:t> </a:t>
            </a:r>
            <a:r>
              <a:rPr lang="en-CA" sz="2400" err="1">
                <a:solidFill>
                  <a:srgbClr val="212121"/>
                </a:solidFill>
                <a:latin typeface="Work Sans"/>
                <a:cs typeface="Work Sans"/>
              </a:rPr>
              <a:t>sequod</a:t>
            </a:r>
            <a:r>
              <a:rPr lang="en-CA" sz="2400" spc="-114">
                <a:solidFill>
                  <a:srgbClr val="212121"/>
                </a:solidFill>
                <a:latin typeface="Work Sans"/>
                <a:cs typeface="Work Sans"/>
              </a:rPr>
              <a:t> </a:t>
            </a:r>
            <a:r>
              <a:rPr lang="en-CA" sz="2400" err="1">
                <a:solidFill>
                  <a:srgbClr val="212121"/>
                </a:solidFill>
                <a:latin typeface="Work Sans"/>
                <a:cs typeface="Work Sans"/>
              </a:rPr>
              <a:t>mollatem</a:t>
            </a:r>
            <a:r>
              <a:rPr lang="en-CA" sz="2400" spc="-10">
                <a:solidFill>
                  <a:srgbClr val="212121"/>
                </a:solidFill>
                <a:latin typeface="Work Sans"/>
                <a:cs typeface="Work Sans"/>
              </a:rPr>
              <a:t>?</a:t>
            </a:r>
            <a:endParaRPr lang="en-CA" sz="2400">
              <a:latin typeface="Work Sans"/>
              <a:cs typeface="Work Sans"/>
            </a:endParaRPr>
          </a:p>
        </p:txBody>
      </p:sp>
      <p:sp>
        <p:nvSpPr>
          <p:cNvPr id="9" name="Text Placeholder 8">
            <a:extLst>
              <a:ext uri="{FF2B5EF4-FFF2-40B4-BE49-F238E27FC236}">
                <a16:creationId xmlns:a16="http://schemas.microsoft.com/office/drawing/2014/main" id="{312B274E-2943-6048-952D-61D7EC80EF6B}"/>
              </a:ext>
            </a:extLst>
          </p:cNvPr>
          <p:cNvSpPr>
            <a:spLocks noGrp="1"/>
          </p:cNvSpPr>
          <p:nvPr>
            <p:ph type="body" sz="quarter" idx="10" hasCustomPrompt="1"/>
          </p:nvPr>
        </p:nvSpPr>
        <p:spPr>
          <a:xfrm>
            <a:off x="8883367" y="1717040"/>
            <a:ext cx="2775233" cy="3616960"/>
          </a:xfrm>
          <a:prstGeom prst="rect">
            <a:avLst/>
          </a:prstGeom>
        </p:spPr>
        <p:txBody>
          <a:bodyPr/>
          <a:lstStyle>
            <a:lvl1pPr marL="0" indent="0">
              <a:lnSpc>
                <a:spcPct val="110000"/>
              </a:lnSpc>
              <a:buNone/>
              <a:defRPr sz="2400" b="0" i="1" baseline="0">
                <a:solidFill>
                  <a:schemeClr val="tx2"/>
                </a:solidFill>
                <a:latin typeface="Work Sans Medium" pitchFamily="2" charset="77"/>
              </a:defRPr>
            </a:lvl1pPr>
          </a:lstStyle>
          <a:p>
            <a:pPr lvl="0"/>
            <a:r>
              <a:rPr lang="en-US"/>
              <a:t>“Quote, </a:t>
            </a:r>
            <a:r>
              <a:rPr lang="en-US" err="1"/>
              <a:t>resedis</a:t>
            </a:r>
            <a:r>
              <a:rPr lang="en-US"/>
              <a:t> di </a:t>
            </a:r>
            <a:r>
              <a:rPr lang="en-US" err="1"/>
              <a:t>unt</a:t>
            </a:r>
            <a:r>
              <a:rPr lang="en-US"/>
              <a:t> </a:t>
            </a:r>
            <a:r>
              <a:rPr lang="en-US" err="1"/>
              <a:t>faci</a:t>
            </a:r>
            <a:r>
              <a:rPr lang="en-US"/>
              <a:t> doles ad </a:t>
            </a:r>
            <a:r>
              <a:rPr lang="en-US" err="1"/>
              <a:t>eatem</a:t>
            </a:r>
            <a:r>
              <a:rPr lang="en-US"/>
              <a:t> </a:t>
            </a:r>
            <a:r>
              <a:rPr lang="en-US" err="1"/>
              <a:t>estiand</a:t>
            </a:r>
            <a:r>
              <a:rPr lang="en-US"/>
              <a:t> </a:t>
            </a:r>
            <a:r>
              <a:rPr lang="en-US" err="1"/>
              <a:t>uciende</a:t>
            </a:r>
            <a:r>
              <a:rPr lang="en-US"/>
              <a:t>.” - </a:t>
            </a:r>
            <a:r>
              <a:rPr lang="en-US" err="1"/>
              <a:t>Atribution</a:t>
            </a:r>
            <a:endParaRPr lang="en-US"/>
          </a:p>
        </p:txBody>
      </p:sp>
      <p:sp>
        <p:nvSpPr>
          <p:cNvPr id="8" name="Holder 4">
            <a:extLst>
              <a:ext uri="{FF2B5EF4-FFF2-40B4-BE49-F238E27FC236}">
                <a16:creationId xmlns:a16="http://schemas.microsoft.com/office/drawing/2014/main" id="{FECABB67-4551-04E2-F1CF-27813E732576}"/>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endParaRPr lang="en-US" dirty="0"/>
          </a:p>
        </p:txBody>
      </p:sp>
      <p:pic>
        <p:nvPicPr>
          <p:cNvPr id="11" name="Picture 10" descr="NorQuest College crest">
            <a:extLst>
              <a:ext uri="{FF2B5EF4-FFF2-40B4-BE49-F238E27FC236}">
                <a16:creationId xmlns:a16="http://schemas.microsoft.com/office/drawing/2014/main" id="{02DE44BA-8610-1B43-83D3-30CCE2AE22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4" name="object 5">
            <a:extLst>
              <a:ext uri="{FF2B5EF4-FFF2-40B4-BE49-F238E27FC236}">
                <a16:creationId xmlns:a16="http://schemas.microsoft.com/office/drawing/2014/main" id="{7D8C8591-60F8-A145-B1F4-6CC9538B62E4}"/>
              </a:ext>
              <a:ext uri="{C183D7F6-B498-43B3-948B-1728B52AA6E4}">
                <adec:decorative xmlns:adec="http://schemas.microsoft.com/office/drawing/2017/decorative" val="1"/>
              </a:ext>
            </a:extLst>
          </p:cNvPr>
          <p:cNvSpPr/>
          <p:nvPr/>
        </p:nvSpPr>
        <p:spPr>
          <a:xfrm>
            <a:off x="8883367" y="1106711"/>
            <a:ext cx="3308985" cy="95250"/>
          </a:xfrm>
          <a:custGeom>
            <a:avLst/>
            <a:gdLst/>
            <a:ahLst/>
            <a:cxnLst/>
            <a:rect l="l" t="t" r="r" b="b"/>
            <a:pathLst>
              <a:path w="3308984" h="95250">
                <a:moveTo>
                  <a:pt x="0" y="95250"/>
                </a:moveTo>
                <a:lnTo>
                  <a:pt x="3308632" y="95250"/>
                </a:lnTo>
                <a:lnTo>
                  <a:pt x="3308632" y="0"/>
                </a:lnTo>
                <a:lnTo>
                  <a:pt x="0" y="0"/>
                </a:lnTo>
                <a:lnTo>
                  <a:pt x="0" y="95250"/>
                </a:lnTo>
                <a:close/>
              </a:path>
            </a:pathLst>
          </a:custGeom>
          <a:solidFill>
            <a:srgbClr val="E61E26"/>
          </a:solidFill>
        </p:spPr>
        <p:txBody>
          <a:bodyPr wrap="square" lIns="0" tIns="0" rIns="0" bIns="0" rtlCol="0"/>
          <a:lstStyle/>
          <a:p>
            <a:endParaRPr dirty="0"/>
          </a:p>
        </p:txBody>
      </p:sp>
    </p:spTree>
    <p:extLst>
      <p:ext uri="{BB962C8B-B14F-4D97-AF65-F5344CB8AC3E}">
        <p14:creationId xmlns:p14="http://schemas.microsoft.com/office/powerpoint/2010/main" val="335920166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wo Column Slide v3">
    <p:bg>
      <p:bgRef idx="1001">
        <a:schemeClr val="bg1"/>
      </p:bgRef>
    </p:bg>
    <p:spTree>
      <p:nvGrpSpPr>
        <p:cNvPr id="1" name=""/>
        <p:cNvGrpSpPr/>
        <p:nvPr/>
      </p:nvGrpSpPr>
      <p:grpSpPr>
        <a:xfrm>
          <a:off x="0" y="0"/>
          <a:ext cx="0" cy="0"/>
          <a:chOff x="0" y="0"/>
          <a:chExt cx="0" cy="0"/>
        </a:xfrm>
      </p:grpSpPr>
      <p:sp>
        <p:nvSpPr>
          <p:cNvPr id="13" name="Holder 2">
            <a:extLst>
              <a:ext uri="{FF2B5EF4-FFF2-40B4-BE49-F238E27FC236}">
                <a16:creationId xmlns:a16="http://schemas.microsoft.com/office/drawing/2014/main" id="{4FA88F38-5861-6549-82A8-79FBCB841327}"/>
              </a:ext>
            </a:extLst>
          </p:cNvPr>
          <p:cNvSpPr>
            <a:spLocks noGrp="1"/>
          </p:cNvSpPr>
          <p:nvPr>
            <p:ph type="title" hasCustomPrompt="1"/>
          </p:nvPr>
        </p:nvSpPr>
        <p:spPr>
          <a:xfrm>
            <a:off x="1842040" y="1314796"/>
            <a:ext cx="3556258" cy="1617143"/>
          </a:xfrm>
          <a:prstGeom prst="rect">
            <a:avLst/>
          </a:prstGeom>
        </p:spPr>
        <p:txBody>
          <a:bodyPr lIns="0" tIns="0" rIns="0" bIns="0" anchor="t"/>
          <a:lstStyle>
            <a:lvl1pPr>
              <a:defRPr sz="5000" b="0" i="0" baseline="0">
                <a:solidFill>
                  <a:schemeClr val="tx1"/>
                </a:solidFill>
                <a:latin typeface="WorkSans-ExtraBold"/>
                <a:cs typeface="WorkSans-ExtraBold"/>
              </a:defRPr>
            </a:lvl1pPr>
          </a:lstStyle>
          <a:p>
            <a:r>
              <a:rPr lang="en-US"/>
              <a:t>Header 1 goes here</a:t>
            </a:r>
            <a:br>
              <a:rPr lang="en-US"/>
            </a:br>
            <a:endParaRPr/>
          </a:p>
        </p:txBody>
      </p:sp>
      <p:sp>
        <p:nvSpPr>
          <p:cNvPr id="3" name="Holder 3"/>
          <p:cNvSpPr>
            <a:spLocks noGrp="1"/>
          </p:cNvSpPr>
          <p:nvPr>
            <p:ph type="subTitle" idx="4" hasCustomPrompt="1"/>
          </p:nvPr>
        </p:nvSpPr>
        <p:spPr>
          <a:xfrm>
            <a:off x="6431912" y="1314796"/>
            <a:ext cx="4236087" cy="4342214"/>
          </a:xfrm>
          <a:prstGeom prst="rect">
            <a:avLst/>
          </a:prstGeom>
        </p:spPr>
        <p:txBody>
          <a:bodyPr wrap="square" lIns="0" tIns="0" rIns="0" bIns="0">
            <a:spAutoFit/>
          </a:bodyPr>
          <a:lstStyle>
            <a:lvl1pPr marL="12700" marR="5080" indent="0" defTabSz="914400" eaLnBrk="1" fontAlgn="auto" latinLnBrk="0" hangingPunct="1">
              <a:lnSpc>
                <a:spcPct val="131900"/>
              </a:lnSpc>
              <a:spcBef>
                <a:spcPts val="100"/>
              </a:spcBef>
              <a:spcAft>
                <a:spcPts val="0"/>
              </a:spcAft>
              <a:buClrTx/>
              <a:buSzTx/>
              <a:buFontTx/>
              <a:buNone/>
              <a:tabLst/>
              <a:defRPr sz="2400" b="0" i="0" baseline="0">
                <a:solidFill>
                  <a:schemeClr val="tx1"/>
                </a:solidFill>
                <a:latin typeface="Work Sans" pitchFamily="2" charset="77"/>
                <a:cs typeface="Work Sans" pitchFamily="2" charset="77"/>
              </a:defRPr>
            </a:lvl1pPr>
          </a:lstStyle>
          <a:p>
            <a:pPr marL="12700" marR="5080">
              <a:lnSpc>
                <a:spcPct val="131900"/>
              </a:lnSpc>
              <a:spcBef>
                <a:spcPts val="10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80">
                <a:solidFill>
                  <a:srgbClr val="212121"/>
                </a:solidFill>
                <a:latin typeface="Work Sans"/>
                <a:cs typeface="Work Sans"/>
              </a:rPr>
              <a:t> </a:t>
            </a:r>
            <a:r>
              <a:rPr lang="en-CA" sz="2400">
                <a:solidFill>
                  <a:srgbClr val="212121"/>
                </a:solidFill>
                <a:latin typeface="Work Sans"/>
                <a:cs typeface="Work Sans"/>
              </a:rPr>
              <a:t>goes</a:t>
            </a:r>
            <a:r>
              <a:rPr lang="en-CA" sz="2400" spc="-75">
                <a:solidFill>
                  <a:srgbClr val="212121"/>
                </a:solidFill>
                <a:latin typeface="Work Sans"/>
                <a:cs typeface="Work Sans"/>
              </a:rPr>
              <a:t>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75">
                <a:solidFill>
                  <a:srgbClr val="212121"/>
                </a:solidFill>
                <a:latin typeface="Work Sans"/>
                <a:cs typeface="Work Sans"/>
              </a:rPr>
              <a:t> </a:t>
            </a:r>
            <a:r>
              <a:rPr lang="en-CA" sz="2400" spc="-25">
                <a:solidFill>
                  <a:srgbClr val="212121"/>
                </a:solidFill>
                <a:latin typeface="Work Sans"/>
                <a:cs typeface="Work Sans"/>
              </a:rPr>
              <a:t>et </a:t>
            </a:r>
            <a:r>
              <a:rPr lang="en-CA" sz="2400" err="1">
                <a:solidFill>
                  <a:srgbClr val="212121"/>
                </a:solidFill>
                <a:latin typeface="Work Sans"/>
                <a:cs typeface="Work Sans"/>
              </a:rPr>
              <a:t>faciis</a:t>
            </a:r>
            <a:r>
              <a:rPr lang="en-CA" sz="2400" spc="-65">
                <a:solidFill>
                  <a:srgbClr val="212121"/>
                </a:solidFill>
                <a:latin typeface="Work Sans"/>
                <a:cs typeface="Work Sans"/>
              </a:rPr>
              <a:t> </a:t>
            </a:r>
            <a:r>
              <a:rPr lang="en-CA" sz="2400" err="1">
                <a:solidFill>
                  <a:srgbClr val="212121"/>
                </a:solidFill>
                <a:latin typeface="Work Sans"/>
                <a:cs typeface="Work Sans"/>
              </a:rPr>
              <a:t>estem</a:t>
            </a:r>
            <a:r>
              <a:rPr lang="en-CA" sz="2400" spc="-65">
                <a:solidFill>
                  <a:srgbClr val="212121"/>
                </a:solidFill>
                <a:latin typeface="Work Sans"/>
                <a:cs typeface="Work Sans"/>
              </a:rPr>
              <a:t> </a:t>
            </a:r>
            <a:r>
              <a:rPr lang="en-CA" sz="2400" err="1">
                <a:solidFill>
                  <a:srgbClr val="212121"/>
                </a:solidFill>
                <a:latin typeface="Work Sans"/>
                <a:cs typeface="Work Sans"/>
              </a:rPr>
              <a:t>cor</a:t>
            </a:r>
            <a:r>
              <a:rPr lang="en-CA" sz="2400" spc="-65">
                <a:solidFill>
                  <a:srgbClr val="212121"/>
                </a:solidFill>
                <a:latin typeface="Work Sans"/>
                <a:cs typeface="Work Sans"/>
              </a:rPr>
              <a:t> </a:t>
            </a:r>
            <a:r>
              <a:rPr lang="en-CA" sz="2400">
                <a:solidFill>
                  <a:srgbClr val="212121"/>
                </a:solidFill>
                <a:latin typeface="Work Sans"/>
                <a:cs typeface="Work Sans"/>
              </a:rPr>
              <a:t>ma</a:t>
            </a:r>
            <a:r>
              <a:rPr lang="en-CA" sz="2400" spc="-65">
                <a:solidFill>
                  <a:srgbClr val="212121"/>
                </a:solidFill>
                <a:latin typeface="Work Sans"/>
                <a:cs typeface="Work Sans"/>
              </a:rPr>
              <a:t> </a:t>
            </a:r>
            <a:r>
              <a:rPr lang="en-CA" sz="2400">
                <a:solidFill>
                  <a:srgbClr val="212121"/>
                </a:solidFill>
                <a:latin typeface="Work Sans"/>
                <a:cs typeface="Work Sans"/>
              </a:rPr>
              <a:t>as</a:t>
            </a:r>
            <a:r>
              <a:rPr lang="en-CA" sz="2400" spc="-65">
                <a:solidFill>
                  <a:srgbClr val="212121"/>
                </a:solidFill>
                <a:latin typeface="Work Sans"/>
                <a:cs typeface="Work Sans"/>
              </a:rPr>
              <a:t> </a:t>
            </a:r>
            <a:r>
              <a:rPr lang="en-CA" sz="2400" spc="-30" err="1">
                <a:solidFill>
                  <a:srgbClr val="212121"/>
                </a:solidFill>
                <a:latin typeface="Work Sans"/>
                <a:cs typeface="Work Sans"/>
              </a:rPr>
              <a:t>auda</a:t>
            </a:r>
            <a:r>
              <a:rPr lang="en-CA" sz="2400" spc="-30">
                <a:solidFill>
                  <a:srgbClr val="212121"/>
                </a:solidFill>
                <a:latin typeface="Work Sans"/>
                <a:cs typeface="Work Sans"/>
              </a:rPr>
              <a:t> </a:t>
            </a:r>
            <a:r>
              <a:rPr lang="en-CA" sz="2400" err="1">
                <a:solidFill>
                  <a:srgbClr val="212121"/>
                </a:solidFill>
                <a:latin typeface="Work Sans"/>
                <a:cs typeface="Work Sans"/>
              </a:rPr>
              <a:t>dolum</a:t>
            </a:r>
            <a:r>
              <a:rPr lang="en-CA" sz="2400" spc="-114">
                <a:solidFill>
                  <a:srgbClr val="212121"/>
                </a:solidFill>
                <a:latin typeface="Work Sans"/>
                <a:cs typeface="Work Sans"/>
              </a:rPr>
              <a:t> </a:t>
            </a:r>
            <a:r>
              <a:rPr lang="en-CA" sz="2400" err="1">
                <a:solidFill>
                  <a:srgbClr val="212121"/>
                </a:solidFill>
                <a:latin typeface="Work Sans"/>
                <a:cs typeface="Work Sans"/>
              </a:rPr>
              <a:t>sequod</a:t>
            </a:r>
            <a:r>
              <a:rPr lang="en-CA" sz="2400" spc="-114">
                <a:solidFill>
                  <a:srgbClr val="212121"/>
                </a:solidFill>
                <a:latin typeface="Work Sans"/>
                <a:cs typeface="Work Sans"/>
              </a:rPr>
              <a:t> </a:t>
            </a:r>
            <a:r>
              <a:rPr lang="en-CA" sz="2400" err="1">
                <a:solidFill>
                  <a:srgbClr val="212121"/>
                </a:solidFill>
                <a:latin typeface="Work Sans"/>
                <a:cs typeface="Work Sans"/>
              </a:rPr>
              <a:t>mollatem</a:t>
            </a:r>
            <a:r>
              <a:rPr lang="en-CA" sz="2400" spc="-114">
                <a:solidFill>
                  <a:srgbClr val="212121"/>
                </a:solidFill>
                <a:latin typeface="Work Sans"/>
                <a:cs typeface="Work Sans"/>
              </a:rPr>
              <a:t> </a:t>
            </a:r>
            <a:r>
              <a:rPr lang="en-CA" sz="2400" spc="-25" err="1">
                <a:solidFill>
                  <a:srgbClr val="212121"/>
                </a:solidFill>
                <a:latin typeface="Work Sans"/>
                <a:cs typeface="Work Sans"/>
              </a:rPr>
              <a:t>aut</a:t>
            </a:r>
            <a:r>
              <a:rPr lang="en-CA" sz="2400" spc="-25">
                <a:solidFill>
                  <a:srgbClr val="212121"/>
                </a:solidFill>
                <a:latin typeface="Work Sans"/>
                <a:cs typeface="Work Sans"/>
              </a:rPr>
              <a:t> </a:t>
            </a:r>
            <a:r>
              <a:rPr lang="en-CA" sz="2400" err="1">
                <a:solidFill>
                  <a:srgbClr val="212121"/>
                </a:solidFill>
                <a:latin typeface="Work Sans"/>
                <a:cs typeface="Work Sans"/>
              </a:rPr>
              <a:t>quam</a:t>
            </a:r>
            <a:r>
              <a:rPr lang="en-CA" sz="2400" spc="-70">
                <a:solidFill>
                  <a:srgbClr val="212121"/>
                </a:solidFill>
                <a:latin typeface="Work Sans"/>
                <a:cs typeface="Work Sans"/>
              </a:rPr>
              <a:t> </a:t>
            </a:r>
            <a:r>
              <a:rPr lang="en-CA" sz="2400" err="1">
                <a:solidFill>
                  <a:srgbClr val="212121"/>
                </a:solidFill>
                <a:latin typeface="Work Sans"/>
                <a:cs typeface="Work Sans"/>
              </a:rPr>
              <a:t>dus</a:t>
            </a:r>
            <a:r>
              <a:rPr lang="en-CA" sz="2400">
                <a:solidFill>
                  <a:srgbClr val="212121"/>
                </a:solidFill>
                <a:latin typeface="Work Sans"/>
                <a:cs typeface="Work Sans"/>
              </a:rPr>
              <a:t>,</a:t>
            </a:r>
            <a:r>
              <a:rPr lang="en-CA" sz="2400" spc="-70">
                <a:solidFill>
                  <a:srgbClr val="212121"/>
                </a:solidFill>
                <a:latin typeface="Work Sans"/>
                <a:cs typeface="Work Sans"/>
              </a:rPr>
              <a:t> </a:t>
            </a:r>
            <a:r>
              <a:rPr lang="en-CA" sz="2400" err="1">
                <a:solidFill>
                  <a:srgbClr val="212121"/>
                </a:solidFill>
                <a:latin typeface="Work Sans"/>
                <a:cs typeface="Work Sans"/>
              </a:rPr>
              <a:t>eos</a:t>
            </a:r>
            <a:r>
              <a:rPr lang="en-CA" sz="2400" spc="-70">
                <a:solidFill>
                  <a:srgbClr val="212121"/>
                </a:solidFill>
                <a:latin typeface="Work Sans"/>
                <a:cs typeface="Work Sans"/>
              </a:rPr>
              <a:t> </a:t>
            </a:r>
            <a:r>
              <a:rPr lang="en-CA" sz="2400" err="1">
                <a:solidFill>
                  <a:srgbClr val="212121"/>
                </a:solidFill>
                <a:latin typeface="Work Sans"/>
                <a:cs typeface="Work Sans"/>
              </a:rPr>
              <a:t>undi</a:t>
            </a:r>
            <a:r>
              <a:rPr lang="en-CA" sz="2400" spc="-70">
                <a:solidFill>
                  <a:srgbClr val="212121"/>
                </a:solidFill>
                <a:latin typeface="Work Sans"/>
                <a:cs typeface="Work Sans"/>
              </a:rPr>
              <a:t> </a:t>
            </a:r>
            <a:r>
              <a:rPr lang="en-CA" sz="2400" err="1">
                <a:solidFill>
                  <a:srgbClr val="212121"/>
                </a:solidFill>
                <a:latin typeface="Work Sans"/>
                <a:cs typeface="Work Sans"/>
              </a:rPr>
              <a:t>te</a:t>
            </a:r>
            <a:r>
              <a:rPr lang="en-CA" sz="2400" spc="-65">
                <a:solidFill>
                  <a:srgbClr val="212121"/>
                </a:solidFill>
                <a:latin typeface="Work Sans"/>
                <a:cs typeface="Work Sans"/>
              </a:rPr>
              <a:t> </a:t>
            </a:r>
            <a:r>
              <a:rPr lang="en-CA" sz="2400" spc="-20" err="1">
                <a:solidFill>
                  <a:srgbClr val="212121"/>
                </a:solidFill>
                <a:latin typeface="Work Sans"/>
                <a:cs typeface="Work Sans"/>
              </a:rPr>
              <a:t>volor</a:t>
            </a:r>
            <a:r>
              <a:rPr lang="en-CA" sz="2400" spc="-20">
                <a:solidFill>
                  <a:srgbClr val="212121"/>
                </a:solidFill>
                <a:latin typeface="Work Sans"/>
                <a:cs typeface="Work Sans"/>
              </a:rPr>
              <a:t> </a:t>
            </a:r>
            <a:r>
              <a:rPr lang="en-CA" sz="2400" spc="-10" err="1">
                <a:solidFill>
                  <a:srgbClr val="212121"/>
                </a:solidFill>
                <a:latin typeface="Work Sans"/>
                <a:cs typeface="Work Sans"/>
              </a:rPr>
              <a:t>venimustem</a:t>
            </a:r>
            <a:r>
              <a:rPr lang="en-CA" sz="2400" spc="-190">
                <a:solidFill>
                  <a:srgbClr val="212121"/>
                </a:solidFill>
                <a:latin typeface="Work Sans"/>
                <a:cs typeface="Work Sans"/>
              </a:rPr>
              <a:t> </a:t>
            </a:r>
            <a:r>
              <a:rPr lang="en-CA" sz="2400" err="1">
                <a:solidFill>
                  <a:srgbClr val="212121"/>
                </a:solidFill>
                <a:latin typeface="Work Sans"/>
                <a:cs typeface="Work Sans"/>
              </a:rPr>
              <a:t>eumquam</a:t>
            </a:r>
            <a:r>
              <a:rPr lang="en-CA" sz="2400" spc="-180">
                <a:solidFill>
                  <a:srgbClr val="212121"/>
                </a:solidFill>
                <a:latin typeface="Work Sans"/>
                <a:cs typeface="Work Sans"/>
              </a:rPr>
              <a:t> </a:t>
            </a:r>
            <a:r>
              <a:rPr lang="en-CA" sz="2400" spc="-25" err="1">
                <a:solidFill>
                  <a:srgbClr val="212121"/>
                </a:solidFill>
                <a:latin typeface="Work Sans"/>
                <a:cs typeface="Work Sans"/>
              </a:rPr>
              <a:t>aut</a:t>
            </a:r>
            <a:r>
              <a:rPr lang="en-CA" sz="2400" spc="-25">
                <a:solidFill>
                  <a:srgbClr val="212121"/>
                </a:solidFill>
                <a:latin typeface="Work Sans"/>
                <a:cs typeface="Work Sans"/>
              </a:rPr>
              <a:t> </a:t>
            </a:r>
            <a:r>
              <a:rPr lang="en-CA" sz="2400" err="1">
                <a:solidFill>
                  <a:srgbClr val="212121"/>
                </a:solidFill>
                <a:latin typeface="Work Sans"/>
                <a:cs typeface="Work Sans"/>
              </a:rPr>
              <a:t>resedis</a:t>
            </a:r>
            <a:r>
              <a:rPr lang="en-CA" sz="2400" spc="-90">
                <a:solidFill>
                  <a:srgbClr val="212121"/>
                </a:solidFill>
                <a:latin typeface="Work Sans"/>
                <a:cs typeface="Work Sans"/>
              </a:rPr>
              <a:t> </a:t>
            </a:r>
            <a:r>
              <a:rPr lang="en-CA" sz="2400">
                <a:solidFill>
                  <a:srgbClr val="212121"/>
                </a:solidFill>
                <a:latin typeface="Work Sans"/>
                <a:cs typeface="Work Sans"/>
              </a:rPr>
              <a:t>di</a:t>
            </a:r>
            <a:r>
              <a:rPr lang="en-CA" sz="2400" spc="-90">
                <a:solidFill>
                  <a:srgbClr val="212121"/>
                </a:solidFill>
                <a:latin typeface="Work Sans"/>
                <a:cs typeface="Work Sans"/>
              </a:rPr>
              <a:t> </a:t>
            </a:r>
            <a:r>
              <a:rPr lang="en-CA" sz="2400" err="1">
                <a:solidFill>
                  <a:srgbClr val="212121"/>
                </a:solidFill>
                <a:latin typeface="Work Sans"/>
                <a:cs typeface="Work Sans"/>
              </a:rPr>
              <a:t>unt</a:t>
            </a:r>
            <a:r>
              <a:rPr lang="en-CA" sz="2400" spc="-85">
                <a:solidFill>
                  <a:srgbClr val="212121"/>
                </a:solidFill>
                <a:latin typeface="Work Sans"/>
                <a:cs typeface="Work Sans"/>
              </a:rPr>
              <a:t> </a:t>
            </a:r>
            <a:r>
              <a:rPr lang="en-CA" sz="2400" err="1">
                <a:solidFill>
                  <a:srgbClr val="212121"/>
                </a:solidFill>
                <a:latin typeface="Work Sans"/>
                <a:cs typeface="Work Sans"/>
              </a:rPr>
              <a:t>faci</a:t>
            </a:r>
            <a:r>
              <a:rPr lang="en-CA" sz="2400" spc="-90">
                <a:solidFill>
                  <a:srgbClr val="212121"/>
                </a:solidFill>
                <a:latin typeface="Work Sans"/>
                <a:cs typeface="Work Sans"/>
              </a:rPr>
              <a:t> </a:t>
            </a:r>
            <a:r>
              <a:rPr lang="en-CA" sz="2400">
                <a:solidFill>
                  <a:srgbClr val="212121"/>
                </a:solidFill>
                <a:latin typeface="Work Sans"/>
                <a:cs typeface="Work Sans"/>
              </a:rPr>
              <a:t>doles</a:t>
            </a:r>
            <a:r>
              <a:rPr lang="en-CA" sz="2400" spc="-85">
                <a:solidFill>
                  <a:srgbClr val="212121"/>
                </a:solidFill>
                <a:latin typeface="Work Sans"/>
                <a:cs typeface="Work Sans"/>
              </a:rPr>
              <a:t> </a:t>
            </a:r>
            <a:r>
              <a:rPr lang="en-CA" sz="2400" spc="-25">
                <a:solidFill>
                  <a:srgbClr val="212121"/>
                </a:solidFill>
                <a:latin typeface="Work Sans"/>
                <a:cs typeface="Work Sans"/>
              </a:rPr>
              <a:t>ad </a:t>
            </a:r>
            <a:r>
              <a:rPr lang="en-CA" sz="2400" err="1">
                <a:solidFill>
                  <a:srgbClr val="212121"/>
                </a:solidFill>
                <a:latin typeface="Work Sans"/>
                <a:cs typeface="Work Sans"/>
              </a:rPr>
              <a:t>eatem</a:t>
            </a:r>
            <a:r>
              <a:rPr lang="en-CA" sz="2400" spc="-110">
                <a:solidFill>
                  <a:srgbClr val="212121"/>
                </a:solidFill>
                <a:latin typeface="Work Sans"/>
                <a:cs typeface="Work Sans"/>
              </a:rPr>
              <a:t> </a:t>
            </a:r>
            <a:r>
              <a:rPr lang="en-CA" sz="2400" err="1">
                <a:solidFill>
                  <a:srgbClr val="212121"/>
                </a:solidFill>
                <a:latin typeface="Work Sans"/>
                <a:cs typeface="Work Sans"/>
              </a:rPr>
              <a:t>estiand</a:t>
            </a:r>
            <a:r>
              <a:rPr lang="en-CA" sz="2400" spc="-110">
                <a:solidFill>
                  <a:srgbClr val="212121"/>
                </a:solidFill>
                <a:latin typeface="Work Sans"/>
                <a:cs typeface="Work Sans"/>
              </a:rPr>
              <a:t> </a:t>
            </a:r>
            <a:r>
              <a:rPr lang="en-CA" sz="2400" spc="-10" err="1">
                <a:solidFill>
                  <a:srgbClr val="212121"/>
                </a:solidFill>
                <a:latin typeface="Work Sans"/>
                <a:cs typeface="Work Sans"/>
              </a:rPr>
              <a:t>uciende</a:t>
            </a:r>
            <a:r>
              <a:rPr lang="en-CA" sz="2400" spc="-10">
                <a:solidFill>
                  <a:srgbClr val="212121"/>
                </a:solidFill>
                <a:latin typeface="Work Sans"/>
                <a:cs typeface="Work Sans"/>
              </a:rPr>
              <a:t> </a:t>
            </a:r>
            <a:r>
              <a:rPr lang="en-CA" sz="2400" err="1">
                <a:solidFill>
                  <a:srgbClr val="212121"/>
                </a:solidFill>
                <a:latin typeface="Work Sans"/>
                <a:cs typeface="Work Sans"/>
              </a:rPr>
              <a:t>dolum</a:t>
            </a:r>
            <a:r>
              <a:rPr lang="en-CA" sz="2400" spc="-114">
                <a:solidFill>
                  <a:srgbClr val="212121"/>
                </a:solidFill>
                <a:latin typeface="Work Sans"/>
                <a:cs typeface="Work Sans"/>
              </a:rPr>
              <a:t> </a:t>
            </a:r>
            <a:r>
              <a:rPr lang="en-CA" sz="2400" err="1">
                <a:solidFill>
                  <a:srgbClr val="212121"/>
                </a:solidFill>
                <a:latin typeface="Work Sans"/>
                <a:cs typeface="Work Sans"/>
              </a:rPr>
              <a:t>sequod</a:t>
            </a:r>
            <a:r>
              <a:rPr lang="en-CA" sz="2400" spc="-114">
                <a:solidFill>
                  <a:srgbClr val="212121"/>
                </a:solidFill>
                <a:latin typeface="Work Sans"/>
                <a:cs typeface="Work Sans"/>
              </a:rPr>
              <a:t> </a:t>
            </a:r>
            <a:r>
              <a:rPr lang="en-CA" sz="2400" err="1">
                <a:solidFill>
                  <a:srgbClr val="212121"/>
                </a:solidFill>
                <a:latin typeface="Work Sans"/>
                <a:cs typeface="Work Sans"/>
              </a:rPr>
              <a:t>mollatem</a:t>
            </a:r>
            <a:r>
              <a:rPr lang="en-CA" sz="2400">
                <a:solidFill>
                  <a:srgbClr val="212121"/>
                </a:solidFill>
                <a:latin typeface="Work Sans"/>
                <a:cs typeface="Work Sans"/>
              </a:rPr>
              <a:t>.</a:t>
            </a:r>
            <a:endParaRPr lang="en-CA" sz="2400" spc="-20">
              <a:solidFill>
                <a:srgbClr val="212121"/>
              </a:solidFill>
              <a:latin typeface="Work Sans"/>
              <a:cs typeface="Work Sans"/>
            </a:endParaRPr>
          </a:p>
        </p:txBody>
      </p:sp>
      <p:sp>
        <p:nvSpPr>
          <p:cNvPr id="9" name="Holder 4">
            <a:extLst>
              <a:ext uri="{FF2B5EF4-FFF2-40B4-BE49-F238E27FC236}">
                <a16:creationId xmlns:a16="http://schemas.microsoft.com/office/drawing/2014/main" id="{C5EDF94C-D93F-523D-0531-19576C5A029C}"/>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endParaRPr lang="en-US" dirty="0"/>
          </a:p>
        </p:txBody>
      </p:sp>
      <p:sp>
        <p:nvSpPr>
          <p:cNvPr id="10" name="object 3">
            <a:extLst>
              <a:ext uri="{FF2B5EF4-FFF2-40B4-BE49-F238E27FC236}">
                <a16:creationId xmlns:a16="http://schemas.microsoft.com/office/drawing/2014/main" id="{F62B6079-505E-AF44-8F82-F9D00A8C0B67}"/>
              </a:ext>
              <a:ext uri="{C183D7F6-B498-43B3-948B-1728B52AA6E4}">
                <adec:decorative xmlns:adec="http://schemas.microsoft.com/office/drawing/2017/decorative" val="1"/>
              </a:ext>
            </a:extLst>
          </p:cNvPr>
          <p:cNvSpPr/>
          <p:nvPr/>
        </p:nvSpPr>
        <p:spPr>
          <a:xfrm>
            <a:off x="6288967" y="1065522"/>
            <a:ext cx="5903595"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chemeClr val="accent3"/>
          </a:solidFill>
        </p:spPr>
        <p:txBody>
          <a:bodyPr wrap="square" lIns="0" tIns="0" rIns="0" bIns="0" rtlCol="0"/>
          <a:lstStyle/>
          <a:p>
            <a:endParaRPr dirty="0"/>
          </a:p>
        </p:txBody>
      </p:sp>
      <p:pic>
        <p:nvPicPr>
          <p:cNvPr id="11" name="Picture 10" descr="NorQuest College crest">
            <a:extLst>
              <a:ext uri="{FF2B5EF4-FFF2-40B4-BE49-F238E27FC236}">
                <a16:creationId xmlns:a16="http://schemas.microsoft.com/office/drawing/2014/main" id="{02DE44BA-8610-1B43-83D3-30CCE2AE22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4" name="object 2">
            <a:extLst>
              <a:ext uri="{FF2B5EF4-FFF2-40B4-BE49-F238E27FC236}">
                <a16:creationId xmlns:a16="http://schemas.microsoft.com/office/drawing/2014/main" id="{AD78FAE0-A03F-FD49-A735-C373D97ECDAC}"/>
              </a:ext>
              <a:ext uri="{C183D7F6-B498-43B3-948B-1728B52AA6E4}">
                <adec:decorative xmlns:adec="http://schemas.microsoft.com/office/drawing/2017/decorative" val="1"/>
              </a:ext>
            </a:extLst>
          </p:cNvPr>
          <p:cNvSpPr/>
          <p:nvPr/>
        </p:nvSpPr>
        <p:spPr>
          <a:xfrm rot="16200000">
            <a:off x="-472421" y="-254910"/>
            <a:ext cx="1616387" cy="1587786"/>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rgbClr val="FF8F1C"/>
            </a:solidFill>
            <a:miter lim="800000"/>
          </a:ln>
        </p:spPr>
        <p:txBody>
          <a:bodyPr wrap="square" lIns="0" tIns="0" rIns="0" bIns="0" rtlCol="0"/>
          <a:lstStyle/>
          <a:p>
            <a:endParaRPr dirty="0"/>
          </a:p>
        </p:txBody>
      </p:sp>
      <p:sp>
        <p:nvSpPr>
          <p:cNvPr id="15" name="object 2">
            <a:extLst>
              <a:ext uri="{FF2B5EF4-FFF2-40B4-BE49-F238E27FC236}">
                <a16:creationId xmlns:a16="http://schemas.microsoft.com/office/drawing/2014/main" id="{75989851-2B07-DC43-8006-3A2A466C7712}"/>
              </a:ext>
              <a:ext uri="{C183D7F6-B498-43B3-948B-1728B52AA6E4}">
                <adec:decorative xmlns:adec="http://schemas.microsoft.com/office/drawing/2017/decorative" val="1"/>
              </a:ext>
            </a:extLst>
          </p:cNvPr>
          <p:cNvSpPr/>
          <p:nvPr/>
        </p:nvSpPr>
        <p:spPr>
          <a:xfrm>
            <a:off x="980999" y="5498814"/>
            <a:ext cx="1616387" cy="1587786"/>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rgbClr val="FF8F1C"/>
            </a:solidFill>
            <a:miter lim="800000"/>
          </a:ln>
        </p:spPr>
        <p:txBody>
          <a:bodyPr wrap="square" lIns="0" tIns="0" rIns="0" bIns="0" rtlCol="0"/>
          <a:lstStyle/>
          <a:p>
            <a:endParaRPr dirty="0"/>
          </a:p>
        </p:txBody>
      </p:sp>
    </p:spTree>
    <p:extLst>
      <p:ext uri="{BB962C8B-B14F-4D97-AF65-F5344CB8AC3E}">
        <p14:creationId xmlns:p14="http://schemas.microsoft.com/office/powerpoint/2010/main" val="1012800050"/>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wo Column Slide v4">
    <p:bg>
      <p:bgRef idx="1001">
        <a:schemeClr val="bg1"/>
      </p:bgRef>
    </p:bg>
    <p:spTree>
      <p:nvGrpSpPr>
        <p:cNvPr id="1" name=""/>
        <p:cNvGrpSpPr/>
        <p:nvPr/>
      </p:nvGrpSpPr>
      <p:grpSpPr>
        <a:xfrm>
          <a:off x="0" y="0"/>
          <a:ext cx="0" cy="0"/>
          <a:chOff x="0" y="0"/>
          <a:chExt cx="0" cy="0"/>
        </a:xfrm>
      </p:grpSpPr>
      <p:sp>
        <p:nvSpPr>
          <p:cNvPr id="13" name="Holder 2">
            <a:extLst>
              <a:ext uri="{FF2B5EF4-FFF2-40B4-BE49-F238E27FC236}">
                <a16:creationId xmlns:a16="http://schemas.microsoft.com/office/drawing/2014/main" id="{4FA88F38-5861-6549-82A8-79FBCB841327}"/>
              </a:ext>
            </a:extLst>
          </p:cNvPr>
          <p:cNvSpPr>
            <a:spLocks noGrp="1"/>
          </p:cNvSpPr>
          <p:nvPr>
            <p:ph type="title" hasCustomPrompt="1"/>
          </p:nvPr>
        </p:nvSpPr>
        <p:spPr>
          <a:xfrm>
            <a:off x="1842040" y="1314796"/>
            <a:ext cx="3556258" cy="1617143"/>
          </a:xfrm>
          <a:prstGeom prst="rect">
            <a:avLst/>
          </a:prstGeom>
        </p:spPr>
        <p:txBody>
          <a:bodyPr lIns="0" tIns="0" rIns="0" bIns="0" anchor="t"/>
          <a:lstStyle>
            <a:lvl1pPr>
              <a:defRPr sz="5000" b="0" i="0" baseline="0">
                <a:solidFill>
                  <a:schemeClr val="tx1"/>
                </a:solidFill>
                <a:latin typeface="WorkSans-ExtraBold"/>
                <a:cs typeface="WorkSans-ExtraBold"/>
              </a:defRPr>
            </a:lvl1pPr>
          </a:lstStyle>
          <a:p>
            <a:r>
              <a:rPr lang="en-US"/>
              <a:t>Header 1 goes here</a:t>
            </a:r>
            <a:br>
              <a:rPr lang="en-US"/>
            </a:br>
            <a:endParaRPr/>
          </a:p>
        </p:txBody>
      </p:sp>
      <p:sp>
        <p:nvSpPr>
          <p:cNvPr id="3" name="Holder 3"/>
          <p:cNvSpPr>
            <a:spLocks noGrp="1"/>
          </p:cNvSpPr>
          <p:nvPr>
            <p:ph type="subTitle" idx="4" hasCustomPrompt="1"/>
          </p:nvPr>
        </p:nvSpPr>
        <p:spPr>
          <a:xfrm>
            <a:off x="6431912" y="1314796"/>
            <a:ext cx="5150488" cy="4221284"/>
          </a:xfrm>
          <a:prstGeom prst="rect">
            <a:avLst/>
          </a:prstGeom>
        </p:spPr>
        <p:txBody>
          <a:bodyPr wrap="square" lIns="0" tIns="0" rIns="0" bIns="0">
            <a:spAutoFit/>
          </a:bodyPr>
          <a:lstStyle>
            <a:lvl1pPr marL="0" marR="5080" indent="0" defTabSz="914400" eaLnBrk="1" fontAlgn="auto" latinLnBrk="0" hangingPunct="1">
              <a:lnSpc>
                <a:spcPct val="131900"/>
              </a:lnSpc>
              <a:spcBef>
                <a:spcPts val="5"/>
              </a:spcBef>
              <a:spcAft>
                <a:spcPts val="0"/>
              </a:spcAft>
              <a:buClrTx/>
              <a:buSzTx/>
              <a:buFont typeface="Arial" panose="020B0604020202020204" pitchFamily="34" charset="0"/>
              <a:buNone/>
              <a:tabLst>
                <a:tab pos="241300" algn="l"/>
              </a:tabLst>
              <a:defRPr sz="2400" b="0" i="0" baseline="0">
                <a:solidFill>
                  <a:schemeClr val="tx1"/>
                </a:solidFill>
                <a:latin typeface="Work Sans" pitchFamily="2" charset="77"/>
                <a:cs typeface="Work Sans" pitchFamily="2" charset="77"/>
              </a:defRPr>
            </a:lvl1pPr>
            <a:lvl2pPr>
              <a:defRPr sz="1800"/>
            </a:lvl2pPr>
            <a:lvl3pPr>
              <a:defRPr sz="1800"/>
            </a:lvl3pPr>
          </a:lstStyle>
          <a:p>
            <a:pPr marL="241300" indent="-228600">
              <a:lnSpc>
                <a:spcPct val="100000"/>
              </a:lnSpc>
              <a:spcBef>
                <a:spcPts val="1020"/>
              </a:spcBef>
              <a:buChar char="•"/>
              <a:tabLst>
                <a:tab pos="241300" algn="l"/>
              </a:tabLst>
            </a:pPr>
            <a:r>
              <a:rPr lang="en-CA" sz="2400" spc="-20">
                <a:solidFill>
                  <a:srgbClr val="212121"/>
                </a:solidFill>
                <a:latin typeface="Work Sans"/>
                <a:cs typeface="Work Sans"/>
              </a:rPr>
              <a:t>Text goes here</a:t>
            </a:r>
            <a:endParaRPr lang="en-CA" sz="2400">
              <a:latin typeface="Work Sans"/>
              <a:cs typeface="Work Sans"/>
            </a:endParaRPr>
          </a:p>
          <a:p>
            <a:pPr marL="241300" indent="-228600">
              <a:lnSpc>
                <a:spcPct val="100000"/>
              </a:lnSpc>
              <a:spcBef>
                <a:spcPts val="915"/>
              </a:spcBef>
              <a:buChar char="•"/>
              <a:tabLst>
                <a:tab pos="241300" algn="l"/>
              </a:tabLst>
            </a:pPr>
            <a:r>
              <a:rPr lang="en-CA" sz="2400">
                <a:solidFill>
                  <a:srgbClr val="212121"/>
                </a:solidFill>
                <a:latin typeface="Work Sans"/>
                <a:cs typeface="Work Sans"/>
              </a:rPr>
              <a:t>Can</a:t>
            </a:r>
            <a:r>
              <a:rPr lang="en-CA" sz="2400" spc="-35">
                <a:solidFill>
                  <a:srgbClr val="212121"/>
                </a:solidFill>
                <a:latin typeface="Work Sans"/>
                <a:cs typeface="Work Sans"/>
              </a:rPr>
              <a:t> </a:t>
            </a:r>
            <a:r>
              <a:rPr lang="en-CA" sz="2400" spc="-20">
                <a:solidFill>
                  <a:srgbClr val="212121"/>
                </a:solidFill>
                <a:latin typeface="Work Sans"/>
                <a:cs typeface="Work Sans"/>
              </a:rPr>
              <a:t>look</a:t>
            </a:r>
            <a:endParaRPr lang="en-CA" sz="2400">
              <a:latin typeface="Work Sans"/>
              <a:cs typeface="Work Sans"/>
            </a:endParaRPr>
          </a:p>
          <a:p>
            <a:pPr marL="241300" marR="36830" indent="-228600">
              <a:lnSpc>
                <a:spcPct val="131900"/>
              </a:lnSpc>
              <a:buChar char="•"/>
              <a:tabLst>
                <a:tab pos="241300" algn="l"/>
              </a:tabLst>
            </a:pPr>
            <a:r>
              <a:rPr lang="en-CA" sz="2400">
                <a:solidFill>
                  <a:srgbClr val="212121"/>
                </a:solidFill>
                <a:latin typeface="Work Sans"/>
                <a:cs typeface="Work Sans"/>
              </a:rPr>
              <a:t>Like</a:t>
            </a:r>
            <a:r>
              <a:rPr lang="en-CA" sz="2400" spc="-110">
                <a:solidFill>
                  <a:srgbClr val="212121"/>
                </a:solidFill>
                <a:latin typeface="Work Sans"/>
                <a:cs typeface="Work Sans"/>
              </a:rPr>
              <a:t> </a:t>
            </a:r>
            <a:r>
              <a:rPr lang="en-CA" sz="2400">
                <a:solidFill>
                  <a:srgbClr val="212121"/>
                </a:solidFill>
                <a:latin typeface="Work Sans"/>
                <a:cs typeface="Work Sans"/>
              </a:rPr>
              <a:t>this</a:t>
            </a:r>
            <a:endParaRPr lang="en-CA" sz="2400" spc="-105">
              <a:solidFill>
                <a:srgbClr val="212121"/>
              </a:solidFill>
              <a:latin typeface="Work Sans"/>
              <a:cs typeface="Work Sans"/>
            </a:endParaRPr>
          </a:p>
          <a:p>
            <a:pPr marL="698500" marR="36830" lvl="1" indent="-228600">
              <a:lnSpc>
                <a:spcPct val="131900"/>
              </a:lnSpc>
              <a:buChar char="•"/>
              <a:tabLst>
                <a:tab pos="241300" algn="l"/>
              </a:tabLst>
            </a:pPr>
            <a:r>
              <a:rPr lang="en-CA" sz="2400" spc="-105" err="1">
                <a:solidFill>
                  <a:srgbClr val="212121"/>
                </a:solidFill>
                <a:latin typeface="Work Sans"/>
                <a:cs typeface="Work Sans"/>
              </a:rPr>
              <a:t>Q</a:t>
            </a:r>
            <a:r>
              <a:rPr lang="en-CA" sz="2400" err="1">
                <a:solidFill>
                  <a:srgbClr val="212121"/>
                </a:solidFill>
                <a:latin typeface="Work Sans"/>
                <a:cs typeface="Work Sans"/>
              </a:rPr>
              <a:t>uam</a:t>
            </a:r>
            <a:r>
              <a:rPr lang="en-CA" sz="2400" spc="-110">
                <a:solidFill>
                  <a:srgbClr val="212121"/>
                </a:solidFill>
                <a:latin typeface="Work Sans"/>
                <a:cs typeface="Work Sans"/>
              </a:rPr>
              <a:t> </a:t>
            </a:r>
            <a:r>
              <a:rPr lang="en-CA" sz="2400" err="1">
                <a:solidFill>
                  <a:srgbClr val="212121"/>
                </a:solidFill>
                <a:latin typeface="Work Sans"/>
                <a:cs typeface="Work Sans"/>
              </a:rPr>
              <a:t>illaudi</a:t>
            </a:r>
            <a:r>
              <a:rPr lang="en-CA" sz="2400" spc="-105">
                <a:solidFill>
                  <a:srgbClr val="212121"/>
                </a:solidFill>
                <a:latin typeface="Work Sans"/>
                <a:cs typeface="Work Sans"/>
              </a:rPr>
              <a:t> </a:t>
            </a:r>
            <a:r>
              <a:rPr lang="en-CA" sz="2400" spc="-25">
                <a:solidFill>
                  <a:srgbClr val="212121"/>
                </a:solidFill>
                <a:latin typeface="Work Sans"/>
                <a:cs typeface="Work Sans"/>
              </a:rPr>
              <a:t>in </a:t>
            </a:r>
            <a:r>
              <a:rPr lang="en-CA" sz="2400" err="1">
                <a:solidFill>
                  <a:srgbClr val="212121"/>
                </a:solidFill>
                <a:latin typeface="Work Sans"/>
                <a:cs typeface="Work Sans"/>
              </a:rPr>
              <a:t>peror</a:t>
            </a:r>
            <a:r>
              <a:rPr lang="en-CA" sz="2400" spc="-170">
                <a:solidFill>
                  <a:srgbClr val="212121"/>
                </a:solidFill>
                <a:latin typeface="Work Sans"/>
                <a:cs typeface="Work Sans"/>
              </a:rPr>
              <a:t> </a:t>
            </a:r>
            <a:r>
              <a:rPr lang="en-CA" sz="2400" err="1">
                <a:solidFill>
                  <a:srgbClr val="212121"/>
                </a:solidFill>
                <a:latin typeface="Work Sans"/>
                <a:cs typeface="Work Sans"/>
              </a:rPr>
              <a:t>alignie</a:t>
            </a:r>
            <a:r>
              <a:rPr lang="en-CA" sz="2400" spc="-160">
                <a:solidFill>
                  <a:srgbClr val="212121"/>
                </a:solidFill>
                <a:latin typeface="Work Sans"/>
                <a:cs typeface="Work Sans"/>
              </a:rPr>
              <a:t> </a:t>
            </a:r>
            <a:r>
              <a:rPr lang="en-CA" sz="2400" err="1">
                <a:solidFill>
                  <a:srgbClr val="212121"/>
                </a:solidFill>
                <a:latin typeface="Work Sans"/>
                <a:cs typeface="Work Sans"/>
              </a:rPr>
              <a:t>nihilia</a:t>
            </a:r>
            <a:r>
              <a:rPr lang="en-CA" sz="2400" spc="-155">
                <a:solidFill>
                  <a:srgbClr val="212121"/>
                </a:solidFill>
                <a:latin typeface="Work Sans"/>
                <a:cs typeface="Work Sans"/>
              </a:rPr>
              <a:t> </a:t>
            </a:r>
            <a:r>
              <a:rPr lang="en-CA" sz="2400" spc="-30" err="1">
                <a:solidFill>
                  <a:srgbClr val="212121"/>
                </a:solidFill>
                <a:latin typeface="Work Sans"/>
                <a:cs typeface="Work Sans"/>
              </a:rPr>
              <a:t>quam</a:t>
            </a:r>
            <a:r>
              <a:rPr lang="en-CA" sz="2400" spc="-30">
                <a:solidFill>
                  <a:srgbClr val="212121"/>
                </a:solidFill>
                <a:latin typeface="Work Sans"/>
                <a:cs typeface="Work Sans"/>
              </a:rPr>
              <a:t>, </a:t>
            </a:r>
            <a:r>
              <a:rPr lang="en-CA" sz="2400" spc="-10" err="1">
                <a:solidFill>
                  <a:srgbClr val="212121"/>
                </a:solidFill>
                <a:latin typeface="Work Sans"/>
                <a:cs typeface="Work Sans"/>
              </a:rPr>
              <a:t>cuptassi</a:t>
            </a:r>
            <a:r>
              <a:rPr lang="en-CA" sz="2400" spc="-135">
                <a:solidFill>
                  <a:srgbClr val="212121"/>
                </a:solidFill>
                <a:latin typeface="Work Sans"/>
                <a:cs typeface="Work Sans"/>
              </a:rPr>
              <a:t> </a:t>
            </a:r>
            <a:r>
              <a:rPr lang="en-CA" sz="2400" spc="-10" err="1">
                <a:solidFill>
                  <a:srgbClr val="212121"/>
                </a:solidFill>
                <a:latin typeface="Work Sans"/>
                <a:cs typeface="Work Sans"/>
              </a:rPr>
              <a:t>conemporeius</a:t>
            </a:r>
            <a:endParaRPr lang="en-CA" sz="2400">
              <a:latin typeface="Work Sans"/>
              <a:cs typeface="Work Sans"/>
            </a:endParaRPr>
          </a:p>
          <a:p>
            <a:pPr marL="1155700" marR="5080" lvl="2" indent="-228600">
              <a:lnSpc>
                <a:spcPct val="131900"/>
              </a:lnSpc>
              <a:spcBef>
                <a:spcPts val="5"/>
              </a:spcBef>
              <a:buChar char="•"/>
              <a:tabLst>
                <a:tab pos="241300" algn="l"/>
              </a:tabLst>
            </a:pPr>
            <a:r>
              <a:rPr lang="en-CA" sz="2400" err="1">
                <a:solidFill>
                  <a:srgbClr val="212121"/>
                </a:solidFill>
                <a:latin typeface="Work Sans"/>
                <a:cs typeface="Work Sans"/>
              </a:rPr>
              <a:t>Dignimo</a:t>
            </a:r>
            <a:r>
              <a:rPr lang="en-CA" sz="2400" spc="-145">
                <a:solidFill>
                  <a:srgbClr val="212121"/>
                </a:solidFill>
                <a:latin typeface="Work Sans"/>
                <a:cs typeface="Work Sans"/>
              </a:rPr>
              <a:t> </a:t>
            </a:r>
            <a:r>
              <a:rPr lang="en-CA" sz="2400" spc="-10" err="1">
                <a:solidFill>
                  <a:srgbClr val="212121"/>
                </a:solidFill>
                <a:latin typeface="Work Sans"/>
                <a:cs typeface="Work Sans"/>
              </a:rPr>
              <a:t>luptaque</a:t>
            </a:r>
            <a:r>
              <a:rPr lang="en-CA" sz="2400" spc="-130">
                <a:solidFill>
                  <a:srgbClr val="212121"/>
                </a:solidFill>
                <a:latin typeface="Work Sans"/>
                <a:cs typeface="Work Sans"/>
              </a:rPr>
              <a:t> </a:t>
            </a:r>
            <a:r>
              <a:rPr lang="en-CA" sz="2400">
                <a:solidFill>
                  <a:srgbClr val="212121"/>
                </a:solidFill>
                <a:latin typeface="Work Sans"/>
                <a:cs typeface="Work Sans"/>
              </a:rPr>
              <a:t>pro</a:t>
            </a:r>
            <a:r>
              <a:rPr lang="en-CA" sz="2400" spc="-130">
                <a:solidFill>
                  <a:srgbClr val="212121"/>
                </a:solidFill>
                <a:latin typeface="Work Sans"/>
                <a:cs typeface="Work Sans"/>
              </a:rPr>
              <a:t> </a:t>
            </a:r>
            <a:r>
              <a:rPr lang="en-CA" sz="2400" spc="-25" err="1">
                <a:solidFill>
                  <a:srgbClr val="212121"/>
                </a:solidFill>
                <a:latin typeface="Work Sans"/>
                <a:cs typeface="Work Sans"/>
              </a:rPr>
              <a:t>tem</a:t>
            </a:r>
            <a:r>
              <a:rPr lang="en-CA" sz="2400" spc="-25">
                <a:solidFill>
                  <a:srgbClr val="212121"/>
                </a:solidFill>
                <a:latin typeface="Work Sans"/>
                <a:cs typeface="Work Sans"/>
              </a:rPr>
              <a:t> </a:t>
            </a:r>
            <a:r>
              <a:rPr lang="en-CA" sz="2400" err="1">
                <a:solidFill>
                  <a:srgbClr val="212121"/>
                </a:solidFill>
                <a:latin typeface="Work Sans"/>
                <a:cs typeface="Work Sans"/>
              </a:rPr>
              <a:t>quatium</a:t>
            </a:r>
            <a:r>
              <a:rPr lang="en-CA" sz="2400" spc="-75">
                <a:solidFill>
                  <a:srgbClr val="212121"/>
                </a:solidFill>
                <a:latin typeface="Work Sans"/>
                <a:cs typeface="Work Sans"/>
              </a:rPr>
              <a:t> </a:t>
            </a:r>
            <a:r>
              <a:rPr lang="en-CA" sz="2400" err="1">
                <a:solidFill>
                  <a:srgbClr val="212121"/>
                </a:solidFill>
                <a:latin typeface="Work Sans"/>
                <a:cs typeface="Work Sans"/>
              </a:rPr>
              <a:t>aut</a:t>
            </a:r>
            <a:r>
              <a:rPr lang="en-CA" sz="2400" spc="-75">
                <a:solidFill>
                  <a:srgbClr val="212121"/>
                </a:solidFill>
                <a:latin typeface="Work Sans"/>
                <a:cs typeface="Work Sans"/>
              </a:rPr>
              <a:t> </a:t>
            </a:r>
            <a:r>
              <a:rPr lang="en-CA" sz="2400" err="1">
                <a:solidFill>
                  <a:srgbClr val="212121"/>
                </a:solidFill>
                <a:latin typeface="Work Sans"/>
                <a:cs typeface="Work Sans"/>
              </a:rPr>
              <a:t>mos</a:t>
            </a:r>
            <a:r>
              <a:rPr lang="en-CA" sz="2400" spc="-75">
                <a:solidFill>
                  <a:srgbClr val="212121"/>
                </a:solidFill>
                <a:latin typeface="Work Sans"/>
                <a:cs typeface="Work Sans"/>
              </a:rPr>
              <a:t> </a:t>
            </a:r>
            <a:r>
              <a:rPr lang="en-CA" sz="2400">
                <a:solidFill>
                  <a:srgbClr val="212121"/>
                </a:solidFill>
                <a:latin typeface="Work Sans"/>
                <a:cs typeface="Work Sans"/>
              </a:rPr>
              <a:t>pa</a:t>
            </a:r>
            <a:r>
              <a:rPr lang="en-CA" sz="2400" spc="-75">
                <a:solidFill>
                  <a:srgbClr val="212121"/>
                </a:solidFill>
                <a:latin typeface="Work Sans"/>
                <a:cs typeface="Work Sans"/>
              </a:rPr>
              <a:t> </a:t>
            </a:r>
            <a:r>
              <a:rPr lang="en-CA" sz="2400" spc="-25">
                <a:solidFill>
                  <a:srgbClr val="212121"/>
                </a:solidFill>
                <a:latin typeface="Work Sans"/>
                <a:cs typeface="Work Sans"/>
              </a:rPr>
              <a:t>ad </a:t>
            </a:r>
            <a:r>
              <a:rPr lang="en-CA" sz="2400" err="1">
                <a:solidFill>
                  <a:srgbClr val="212121"/>
                </a:solidFill>
                <a:latin typeface="Work Sans"/>
                <a:cs typeface="Work Sans"/>
              </a:rPr>
              <a:t>molupta</a:t>
            </a:r>
            <a:r>
              <a:rPr lang="en-CA" sz="2400" spc="-175">
                <a:solidFill>
                  <a:srgbClr val="212121"/>
                </a:solidFill>
                <a:latin typeface="Work Sans"/>
                <a:cs typeface="Work Sans"/>
              </a:rPr>
              <a:t> </a:t>
            </a:r>
            <a:r>
              <a:rPr lang="en-CA" sz="2400" spc="-10" err="1">
                <a:solidFill>
                  <a:srgbClr val="212121"/>
                </a:solidFill>
                <a:latin typeface="Work Sans"/>
                <a:cs typeface="Work Sans"/>
              </a:rPr>
              <a:t>tectur</a:t>
            </a:r>
            <a:r>
              <a:rPr lang="en-CA" sz="2400" spc="-10">
                <a:solidFill>
                  <a:srgbClr val="212121"/>
                </a:solidFill>
                <a:latin typeface="Work Sans"/>
                <a:cs typeface="Work Sans"/>
              </a:rPr>
              <a:t>.</a:t>
            </a:r>
            <a:endParaRPr lang="en-CA" sz="2400">
              <a:latin typeface="Work Sans"/>
              <a:cs typeface="Work Sans"/>
            </a:endParaRPr>
          </a:p>
        </p:txBody>
      </p:sp>
      <p:sp>
        <p:nvSpPr>
          <p:cNvPr id="8" name="Holder 4">
            <a:extLst>
              <a:ext uri="{FF2B5EF4-FFF2-40B4-BE49-F238E27FC236}">
                <a16:creationId xmlns:a16="http://schemas.microsoft.com/office/drawing/2014/main" id="{B0FD830B-D695-564C-D97B-66DB7F2B5D98}"/>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endParaRPr lang="en-US" dirty="0"/>
          </a:p>
        </p:txBody>
      </p:sp>
      <p:sp>
        <p:nvSpPr>
          <p:cNvPr id="10" name="object 3">
            <a:extLst>
              <a:ext uri="{FF2B5EF4-FFF2-40B4-BE49-F238E27FC236}">
                <a16:creationId xmlns:a16="http://schemas.microsoft.com/office/drawing/2014/main" id="{F62B6079-505E-AF44-8F82-F9D00A8C0B67}"/>
              </a:ext>
              <a:ext uri="{C183D7F6-B498-43B3-948B-1728B52AA6E4}">
                <adec:decorative xmlns:adec="http://schemas.microsoft.com/office/drawing/2017/decorative" val="1"/>
              </a:ext>
            </a:extLst>
          </p:cNvPr>
          <p:cNvSpPr/>
          <p:nvPr/>
        </p:nvSpPr>
        <p:spPr>
          <a:xfrm>
            <a:off x="6288967" y="1065522"/>
            <a:ext cx="5903595"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chemeClr val="accent2"/>
          </a:solidFill>
        </p:spPr>
        <p:txBody>
          <a:bodyPr wrap="square" lIns="0" tIns="0" rIns="0" bIns="0" rtlCol="0"/>
          <a:lstStyle/>
          <a:p>
            <a:endParaRPr dirty="0"/>
          </a:p>
        </p:txBody>
      </p:sp>
      <p:pic>
        <p:nvPicPr>
          <p:cNvPr id="11" name="Picture 10" descr="NorQuest College crest">
            <a:extLst>
              <a:ext uri="{FF2B5EF4-FFF2-40B4-BE49-F238E27FC236}">
                <a16:creationId xmlns:a16="http://schemas.microsoft.com/office/drawing/2014/main" id="{02DE44BA-8610-1B43-83D3-30CCE2AE22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9" name="object 2">
            <a:extLst>
              <a:ext uri="{FF2B5EF4-FFF2-40B4-BE49-F238E27FC236}">
                <a16:creationId xmlns:a16="http://schemas.microsoft.com/office/drawing/2014/main" id="{3E0B0871-92E1-4041-B7F6-844EBCA4F02A}"/>
              </a:ext>
              <a:ext uri="{C183D7F6-B498-43B3-948B-1728B52AA6E4}">
                <adec:decorative xmlns:adec="http://schemas.microsoft.com/office/drawing/2017/decorative" val="1"/>
              </a:ext>
            </a:extLst>
          </p:cNvPr>
          <p:cNvSpPr/>
          <p:nvPr/>
        </p:nvSpPr>
        <p:spPr>
          <a:xfrm>
            <a:off x="-1851660" y="4345311"/>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rgbClr val="FFBC00"/>
            </a:solidFill>
            <a:miter lim="800000"/>
          </a:ln>
        </p:spPr>
        <p:txBody>
          <a:bodyPr wrap="square" lIns="0" tIns="0" rIns="0" bIns="0" rtlCol="0"/>
          <a:lstStyle/>
          <a:p>
            <a:endParaRPr dirty="0"/>
          </a:p>
        </p:txBody>
      </p:sp>
    </p:spTree>
    <p:extLst>
      <p:ext uri="{BB962C8B-B14F-4D97-AF65-F5344CB8AC3E}">
        <p14:creationId xmlns:p14="http://schemas.microsoft.com/office/powerpoint/2010/main" val="274652626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wo Column Slide v5">
    <p:bg>
      <p:bgRef idx="1001">
        <a:schemeClr val="bg1"/>
      </p:bgRef>
    </p:bg>
    <p:spTree>
      <p:nvGrpSpPr>
        <p:cNvPr id="1" name=""/>
        <p:cNvGrpSpPr/>
        <p:nvPr/>
      </p:nvGrpSpPr>
      <p:grpSpPr>
        <a:xfrm>
          <a:off x="0" y="0"/>
          <a:ext cx="0" cy="0"/>
          <a:chOff x="0" y="0"/>
          <a:chExt cx="0" cy="0"/>
        </a:xfrm>
      </p:grpSpPr>
      <p:sp>
        <p:nvSpPr>
          <p:cNvPr id="13" name="Holder 2">
            <a:extLst>
              <a:ext uri="{FF2B5EF4-FFF2-40B4-BE49-F238E27FC236}">
                <a16:creationId xmlns:a16="http://schemas.microsoft.com/office/drawing/2014/main" id="{4FA88F38-5861-6549-82A8-79FBCB841327}"/>
              </a:ext>
            </a:extLst>
          </p:cNvPr>
          <p:cNvSpPr>
            <a:spLocks noGrp="1"/>
          </p:cNvSpPr>
          <p:nvPr>
            <p:ph type="title" hasCustomPrompt="1"/>
          </p:nvPr>
        </p:nvSpPr>
        <p:spPr>
          <a:xfrm>
            <a:off x="1842040" y="1314796"/>
            <a:ext cx="3556258" cy="1617143"/>
          </a:xfrm>
          <a:prstGeom prst="rect">
            <a:avLst/>
          </a:prstGeom>
        </p:spPr>
        <p:txBody>
          <a:bodyPr lIns="0" tIns="0" rIns="0" bIns="0" anchor="t"/>
          <a:lstStyle>
            <a:lvl1pPr>
              <a:defRPr sz="5000" b="0" i="0" baseline="0">
                <a:solidFill>
                  <a:schemeClr val="tx1"/>
                </a:solidFill>
                <a:latin typeface="WorkSans-ExtraBold"/>
                <a:cs typeface="WorkSans-ExtraBold"/>
              </a:defRPr>
            </a:lvl1pPr>
          </a:lstStyle>
          <a:p>
            <a:r>
              <a:rPr lang="en-US"/>
              <a:t>Header 1 goes here</a:t>
            </a:r>
            <a:br>
              <a:rPr lang="en-US"/>
            </a:br>
            <a:endParaRPr/>
          </a:p>
        </p:txBody>
      </p:sp>
      <p:sp>
        <p:nvSpPr>
          <p:cNvPr id="12" name="Holder 3">
            <a:extLst>
              <a:ext uri="{FF2B5EF4-FFF2-40B4-BE49-F238E27FC236}">
                <a16:creationId xmlns:a16="http://schemas.microsoft.com/office/drawing/2014/main" id="{DE92B98D-84CB-D344-B1F1-C7DDE4A3BFBA}"/>
              </a:ext>
            </a:extLst>
          </p:cNvPr>
          <p:cNvSpPr>
            <a:spLocks noGrp="1"/>
          </p:cNvSpPr>
          <p:nvPr>
            <p:ph type="subTitle" idx="4" hasCustomPrompt="1"/>
          </p:nvPr>
        </p:nvSpPr>
        <p:spPr>
          <a:xfrm>
            <a:off x="6431912" y="1314796"/>
            <a:ext cx="5150488" cy="4221284"/>
          </a:xfrm>
          <a:prstGeom prst="rect">
            <a:avLst/>
          </a:prstGeom>
        </p:spPr>
        <p:txBody>
          <a:bodyPr wrap="square" lIns="0" tIns="0" rIns="0" bIns="0">
            <a:spAutoFit/>
          </a:bodyPr>
          <a:lstStyle>
            <a:lvl1pPr marL="0" marR="5080" indent="0" defTabSz="914400" eaLnBrk="1" fontAlgn="auto" latinLnBrk="0" hangingPunct="1">
              <a:lnSpc>
                <a:spcPct val="131900"/>
              </a:lnSpc>
              <a:spcBef>
                <a:spcPts val="5"/>
              </a:spcBef>
              <a:spcAft>
                <a:spcPts val="0"/>
              </a:spcAft>
              <a:buClrTx/>
              <a:buSzTx/>
              <a:buFont typeface="Arial" panose="020B0604020202020204" pitchFamily="34" charset="0"/>
              <a:buNone/>
              <a:tabLst>
                <a:tab pos="241300" algn="l"/>
              </a:tabLst>
              <a:defRPr sz="2400" b="0" i="0" baseline="0">
                <a:solidFill>
                  <a:schemeClr val="tx1"/>
                </a:solidFill>
                <a:latin typeface="Work Sans" pitchFamily="2" charset="77"/>
                <a:cs typeface="Work Sans" pitchFamily="2" charset="77"/>
              </a:defRPr>
            </a:lvl1pPr>
            <a:lvl2pPr>
              <a:defRPr sz="1800"/>
            </a:lvl2pPr>
            <a:lvl3pPr>
              <a:defRPr sz="1800"/>
            </a:lvl3pPr>
          </a:lstStyle>
          <a:p>
            <a:pPr marL="241300" indent="-228600">
              <a:lnSpc>
                <a:spcPct val="100000"/>
              </a:lnSpc>
              <a:spcBef>
                <a:spcPts val="1020"/>
              </a:spcBef>
              <a:buChar char="•"/>
              <a:tabLst>
                <a:tab pos="241300" algn="l"/>
              </a:tabLst>
            </a:pPr>
            <a:r>
              <a:rPr lang="en-CA" sz="2400">
                <a:solidFill>
                  <a:srgbClr val="212121"/>
                </a:solidFill>
                <a:latin typeface="Work Sans"/>
                <a:cs typeface="Work Sans"/>
              </a:rPr>
              <a:t>T</a:t>
            </a:r>
            <a:r>
              <a:rPr lang="en-CA" sz="2400" spc="-20">
                <a:solidFill>
                  <a:srgbClr val="212121"/>
                </a:solidFill>
                <a:latin typeface="Work Sans"/>
                <a:cs typeface="Work Sans"/>
              </a:rPr>
              <a:t>ext goes here</a:t>
            </a:r>
            <a:endParaRPr lang="en-CA" sz="2400">
              <a:latin typeface="Work Sans"/>
              <a:cs typeface="Work Sans"/>
            </a:endParaRPr>
          </a:p>
          <a:p>
            <a:pPr marL="241300" indent="-228600">
              <a:lnSpc>
                <a:spcPct val="100000"/>
              </a:lnSpc>
              <a:spcBef>
                <a:spcPts val="915"/>
              </a:spcBef>
              <a:buChar char="•"/>
              <a:tabLst>
                <a:tab pos="241300" algn="l"/>
              </a:tabLst>
            </a:pPr>
            <a:r>
              <a:rPr lang="en-CA" sz="2400">
                <a:solidFill>
                  <a:srgbClr val="212121"/>
                </a:solidFill>
                <a:latin typeface="Work Sans"/>
                <a:cs typeface="Work Sans"/>
              </a:rPr>
              <a:t>Can</a:t>
            </a:r>
            <a:r>
              <a:rPr lang="en-CA" sz="2400" spc="-35">
                <a:solidFill>
                  <a:srgbClr val="212121"/>
                </a:solidFill>
                <a:latin typeface="Work Sans"/>
                <a:cs typeface="Work Sans"/>
              </a:rPr>
              <a:t> </a:t>
            </a:r>
            <a:r>
              <a:rPr lang="en-CA" sz="2400" spc="-20">
                <a:solidFill>
                  <a:srgbClr val="212121"/>
                </a:solidFill>
                <a:latin typeface="Work Sans"/>
                <a:cs typeface="Work Sans"/>
              </a:rPr>
              <a:t>look</a:t>
            </a:r>
            <a:endParaRPr lang="en-CA" sz="2400">
              <a:latin typeface="Work Sans"/>
              <a:cs typeface="Work Sans"/>
            </a:endParaRPr>
          </a:p>
          <a:p>
            <a:pPr marL="241300" marR="36830" indent="-228600">
              <a:lnSpc>
                <a:spcPct val="131900"/>
              </a:lnSpc>
              <a:buChar char="•"/>
              <a:tabLst>
                <a:tab pos="241300" algn="l"/>
              </a:tabLst>
            </a:pPr>
            <a:r>
              <a:rPr lang="en-CA" sz="2400">
                <a:solidFill>
                  <a:srgbClr val="212121"/>
                </a:solidFill>
                <a:latin typeface="Work Sans"/>
                <a:cs typeface="Work Sans"/>
              </a:rPr>
              <a:t>Like</a:t>
            </a:r>
            <a:r>
              <a:rPr lang="en-CA" sz="2400" spc="-110">
                <a:solidFill>
                  <a:srgbClr val="212121"/>
                </a:solidFill>
                <a:latin typeface="Work Sans"/>
                <a:cs typeface="Work Sans"/>
              </a:rPr>
              <a:t> </a:t>
            </a:r>
            <a:r>
              <a:rPr lang="en-CA" sz="2400">
                <a:solidFill>
                  <a:srgbClr val="212121"/>
                </a:solidFill>
                <a:latin typeface="Work Sans"/>
                <a:cs typeface="Work Sans"/>
              </a:rPr>
              <a:t>this</a:t>
            </a:r>
            <a:endParaRPr lang="en-CA" sz="2400" spc="-105">
              <a:solidFill>
                <a:srgbClr val="212121"/>
              </a:solidFill>
              <a:latin typeface="Work Sans"/>
              <a:cs typeface="Work Sans"/>
            </a:endParaRPr>
          </a:p>
          <a:p>
            <a:pPr marL="698500" marR="36830" lvl="1" indent="-228600">
              <a:lnSpc>
                <a:spcPct val="131900"/>
              </a:lnSpc>
              <a:buChar char="•"/>
              <a:tabLst>
                <a:tab pos="241300" algn="l"/>
              </a:tabLst>
            </a:pPr>
            <a:r>
              <a:rPr lang="en-CA" sz="2400" spc="-105" err="1">
                <a:solidFill>
                  <a:srgbClr val="212121"/>
                </a:solidFill>
                <a:latin typeface="Work Sans"/>
                <a:cs typeface="Work Sans"/>
              </a:rPr>
              <a:t>Q</a:t>
            </a:r>
            <a:r>
              <a:rPr lang="en-CA" sz="2400" err="1">
                <a:solidFill>
                  <a:srgbClr val="212121"/>
                </a:solidFill>
                <a:latin typeface="Work Sans"/>
                <a:cs typeface="Work Sans"/>
              </a:rPr>
              <a:t>uam</a:t>
            </a:r>
            <a:r>
              <a:rPr lang="en-CA" sz="2400" spc="-110">
                <a:solidFill>
                  <a:srgbClr val="212121"/>
                </a:solidFill>
                <a:latin typeface="Work Sans"/>
                <a:cs typeface="Work Sans"/>
              </a:rPr>
              <a:t> </a:t>
            </a:r>
            <a:r>
              <a:rPr lang="en-CA" sz="2400" err="1">
                <a:solidFill>
                  <a:srgbClr val="212121"/>
                </a:solidFill>
                <a:latin typeface="Work Sans"/>
                <a:cs typeface="Work Sans"/>
              </a:rPr>
              <a:t>illaudi</a:t>
            </a:r>
            <a:r>
              <a:rPr lang="en-CA" sz="2400" spc="-105">
                <a:solidFill>
                  <a:srgbClr val="212121"/>
                </a:solidFill>
                <a:latin typeface="Work Sans"/>
                <a:cs typeface="Work Sans"/>
              </a:rPr>
              <a:t> </a:t>
            </a:r>
            <a:r>
              <a:rPr lang="en-CA" sz="2400" spc="-25">
                <a:solidFill>
                  <a:srgbClr val="212121"/>
                </a:solidFill>
                <a:latin typeface="Work Sans"/>
                <a:cs typeface="Work Sans"/>
              </a:rPr>
              <a:t>in </a:t>
            </a:r>
            <a:r>
              <a:rPr lang="en-CA" sz="2400" err="1">
                <a:solidFill>
                  <a:srgbClr val="212121"/>
                </a:solidFill>
                <a:latin typeface="Work Sans"/>
                <a:cs typeface="Work Sans"/>
              </a:rPr>
              <a:t>peror</a:t>
            </a:r>
            <a:r>
              <a:rPr lang="en-CA" sz="2400" spc="-170">
                <a:solidFill>
                  <a:srgbClr val="212121"/>
                </a:solidFill>
                <a:latin typeface="Work Sans"/>
                <a:cs typeface="Work Sans"/>
              </a:rPr>
              <a:t> </a:t>
            </a:r>
            <a:r>
              <a:rPr lang="en-CA" sz="2400" err="1">
                <a:solidFill>
                  <a:srgbClr val="212121"/>
                </a:solidFill>
                <a:latin typeface="Work Sans"/>
                <a:cs typeface="Work Sans"/>
              </a:rPr>
              <a:t>alignie</a:t>
            </a:r>
            <a:r>
              <a:rPr lang="en-CA" sz="2400" spc="-160">
                <a:solidFill>
                  <a:srgbClr val="212121"/>
                </a:solidFill>
                <a:latin typeface="Work Sans"/>
                <a:cs typeface="Work Sans"/>
              </a:rPr>
              <a:t> </a:t>
            </a:r>
            <a:r>
              <a:rPr lang="en-CA" sz="2400" err="1">
                <a:solidFill>
                  <a:srgbClr val="212121"/>
                </a:solidFill>
                <a:latin typeface="Work Sans"/>
                <a:cs typeface="Work Sans"/>
              </a:rPr>
              <a:t>nihilia</a:t>
            </a:r>
            <a:r>
              <a:rPr lang="en-CA" sz="2400" spc="-155">
                <a:solidFill>
                  <a:srgbClr val="212121"/>
                </a:solidFill>
                <a:latin typeface="Work Sans"/>
                <a:cs typeface="Work Sans"/>
              </a:rPr>
              <a:t> </a:t>
            </a:r>
            <a:r>
              <a:rPr lang="en-CA" sz="2400" spc="-30" err="1">
                <a:solidFill>
                  <a:srgbClr val="212121"/>
                </a:solidFill>
                <a:latin typeface="Work Sans"/>
                <a:cs typeface="Work Sans"/>
              </a:rPr>
              <a:t>quam</a:t>
            </a:r>
            <a:r>
              <a:rPr lang="en-CA" sz="2400" spc="-30">
                <a:solidFill>
                  <a:srgbClr val="212121"/>
                </a:solidFill>
                <a:latin typeface="Work Sans"/>
                <a:cs typeface="Work Sans"/>
              </a:rPr>
              <a:t>, </a:t>
            </a:r>
            <a:r>
              <a:rPr lang="en-CA" sz="2400" spc="-10" err="1">
                <a:solidFill>
                  <a:srgbClr val="212121"/>
                </a:solidFill>
                <a:latin typeface="Work Sans"/>
                <a:cs typeface="Work Sans"/>
              </a:rPr>
              <a:t>cuptassi</a:t>
            </a:r>
            <a:r>
              <a:rPr lang="en-CA" sz="2400" spc="-135">
                <a:solidFill>
                  <a:srgbClr val="212121"/>
                </a:solidFill>
                <a:latin typeface="Work Sans"/>
                <a:cs typeface="Work Sans"/>
              </a:rPr>
              <a:t> </a:t>
            </a:r>
            <a:r>
              <a:rPr lang="en-CA" sz="2400" spc="-10" err="1">
                <a:solidFill>
                  <a:srgbClr val="212121"/>
                </a:solidFill>
                <a:latin typeface="Work Sans"/>
                <a:cs typeface="Work Sans"/>
              </a:rPr>
              <a:t>conemporeius</a:t>
            </a:r>
            <a:endParaRPr lang="en-CA" sz="2400">
              <a:latin typeface="Work Sans"/>
              <a:cs typeface="Work Sans"/>
            </a:endParaRPr>
          </a:p>
          <a:p>
            <a:pPr marL="1155700" marR="5080" lvl="2" indent="-228600">
              <a:lnSpc>
                <a:spcPct val="131900"/>
              </a:lnSpc>
              <a:spcBef>
                <a:spcPts val="5"/>
              </a:spcBef>
              <a:buChar char="•"/>
              <a:tabLst>
                <a:tab pos="241300" algn="l"/>
              </a:tabLst>
            </a:pPr>
            <a:r>
              <a:rPr lang="en-CA" sz="2400" err="1">
                <a:solidFill>
                  <a:srgbClr val="212121"/>
                </a:solidFill>
                <a:latin typeface="Work Sans"/>
                <a:cs typeface="Work Sans"/>
              </a:rPr>
              <a:t>Dignimo</a:t>
            </a:r>
            <a:r>
              <a:rPr lang="en-CA" sz="2400" spc="-145">
                <a:solidFill>
                  <a:srgbClr val="212121"/>
                </a:solidFill>
                <a:latin typeface="Work Sans"/>
                <a:cs typeface="Work Sans"/>
              </a:rPr>
              <a:t> </a:t>
            </a:r>
            <a:r>
              <a:rPr lang="en-CA" sz="2400" spc="-10" err="1">
                <a:solidFill>
                  <a:srgbClr val="212121"/>
                </a:solidFill>
                <a:latin typeface="Work Sans"/>
                <a:cs typeface="Work Sans"/>
              </a:rPr>
              <a:t>luptaque</a:t>
            </a:r>
            <a:r>
              <a:rPr lang="en-CA" sz="2400" spc="-130">
                <a:solidFill>
                  <a:srgbClr val="212121"/>
                </a:solidFill>
                <a:latin typeface="Work Sans"/>
                <a:cs typeface="Work Sans"/>
              </a:rPr>
              <a:t> </a:t>
            </a:r>
            <a:r>
              <a:rPr lang="en-CA" sz="2400">
                <a:solidFill>
                  <a:srgbClr val="212121"/>
                </a:solidFill>
                <a:latin typeface="Work Sans"/>
                <a:cs typeface="Work Sans"/>
              </a:rPr>
              <a:t>pro</a:t>
            </a:r>
            <a:r>
              <a:rPr lang="en-CA" sz="2400" spc="-130">
                <a:solidFill>
                  <a:srgbClr val="212121"/>
                </a:solidFill>
                <a:latin typeface="Work Sans"/>
                <a:cs typeface="Work Sans"/>
              </a:rPr>
              <a:t> </a:t>
            </a:r>
            <a:r>
              <a:rPr lang="en-CA" sz="2400" spc="-25" err="1">
                <a:solidFill>
                  <a:srgbClr val="212121"/>
                </a:solidFill>
                <a:latin typeface="Work Sans"/>
                <a:cs typeface="Work Sans"/>
              </a:rPr>
              <a:t>tem</a:t>
            </a:r>
            <a:r>
              <a:rPr lang="en-CA" sz="2400" spc="-25">
                <a:solidFill>
                  <a:srgbClr val="212121"/>
                </a:solidFill>
                <a:latin typeface="Work Sans"/>
                <a:cs typeface="Work Sans"/>
              </a:rPr>
              <a:t> </a:t>
            </a:r>
            <a:r>
              <a:rPr lang="en-CA" sz="2400" err="1">
                <a:solidFill>
                  <a:srgbClr val="212121"/>
                </a:solidFill>
                <a:latin typeface="Work Sans"/>
                <a:cs typeface="Work Sans"/>
              </a:rPr>
              <a:t>quatium</a:t>
            </a:r>
            <a:r>
              <a:rPr lang="en-CA" sz="2400" spc="-75">
                <a:solidFill>
                  <a:srgbClr val="212121"/>
                </a:solidFill>
                <a:latin typeface="Work Sans"/>
                <a:cs typeface="Work Sans"/>
              </a:rPr>
              <a:t> </a:t>
            </a:r>
            <a:r>
              <a:rPr lang="en-CA" sz="2400" err="1">
                <a:solidFill>
                  <a:srgbClr val="212121"/>
                </a:solidFill>
                <a:latin typeface="Work Sans"/>
                <a:cs typeface="Work Sans"/>
              </a:rPr>
              <a:t>aut</a:t>
            </a:r>
            <a:r>
              <a:rPr lang="en-CA" sz="2400" spc="-75">
                <a:solidFill>
                  <a:srgbClr val="212121"/>
                </a:solidFill>
                <a:latin typeface="Work Sans"/>
                <a:cs typeface="Work Sans"/>
              </a:rPr>
              <a:t> </a:t>
            </a:r>
            <a:r>
              <a:rPr lang="en-CA" sz="2400" err="1">
                <a:solidFill>
                  <a:srgbClr val="212121"/>
                </a:solidFill>
                <a:latin typeface="Work Sans"/>
                <a:cs typeface="Work Sans"/>
              </a:rPr>
              <a:t>mos</a:t>
            </a:r>
            <a:r>
              <a:rPr lang="en-CA" sz="2400" spc="-75">
                <a:solidFill>
                  <a:srgbClr val="212121"/>
                </a:solidFill>
                <a:latin typeface="Work Sans"/>
                <a:cs typeface="Work Sans"/>
              </a:rPr>
              <a:t> </a:t>
            </a:r>
            <a:r>
              <a:rPr lang="en-CA" sz="2400">
                <a:solidFill>
                  <a:srgbClr val="212121"/>
                </a:solidFill>
                <a:latin typeface="Work Sans"/>
                <a:cs typeface="Work Sans"/>
              </a:rPr>
              <a:t>pa</a:t>
            </a:r>
            <a:r>
              <a:rPr lang="en-CA" sz="2400" spc="-75">
                <a:solidFill>
                  <a:srgbClr val="212121"/>
                </a:solidFill>
                <a:latin typeface="Work Sans"/>
                <a:cs typeface="Work Sans"/>
              </a:rPr>
              <a:t> </a:t>
            </a:r>
            <a:r>
              <a:rPr lang="en-CA" sz="2400" spc="-25">
                <a:solidFill>
                  <a:srgbClr val="212121"/>
                </a:solidFill>
                <a:latin typeface="Work Sans"/>
                <a:cs typeface="Work Sans"/>
              </a:rPr>
              <a:t>ad </a:t>
            </a:r>
            <a:r>
              <a:rPr lang="en-CA" sz="2400" err="1">
                <a:solidFill>
                  <a:srgbClr val="212121"/>
                </a:solidFill>
                <a:latin typeface="Work Sans"/>
                <a:cs typeface="Work Sans"/>
              </a:rPr>
              <a:t>molupta</a:t>
            </a:r>
            <a:r>
              <a:rPr lang="en-CA" sz="2400" spc="-175">
                <a:solidFill>
                  <a:srgbClr val="212121"/>
                </a:solidFill>
                <a:latin typeface="Work Sans"/>
                <a:cs typeface="Work Sans"/>
              </a:rPr>
              <a:t> </a:t>
            </a:r>
            <a:r>
              <a:rPr lang="en-CA" sz="2400" spc="-10" err="1">
                <a:solidFill>
                  <a:srgbClr val="212121"/>
                </a:solidFill>
                <a:latin typeface="Work Sans"/>
                <a:cs typeface="Work Sans"/>
              </a:rPr>
              <a:t>tectur</a:t>
            </a:r>
            <a:r>
              <a:rPr lang="en-CA" sz="2400" spc="-10">
                <a:solidFill>
                  <a:srgbClr val="212121"/>
                </a:solidFill>
                <a:latin typeface="Work Sans"/>
                <a:cs typeface="Work Sans"/>
              </a:rPr>
              <a:t>.</a:t>
            </a:r>
            <a:endParaRPr lang="en-CA" sz="2400">
              <a:latin typeface="Work Sans"/>
              <a:cs typeface="Work Sans"/>
            </a:endParaRPr>
          </a:p>
        </p:txBody>
      </p:sp>
      <p:sp>
        <p:nvSpPr>
          <p:cNvPr id="9" name="Holder 4">
            <a:extLst>
              <a:ext uri="{FF2B5EF4-FFF2-40B4-BE49-F238E27FC236}">
                <a16:creationId xmlns:a16="http://schemas.microsoft.com/office/drawing/2014/main" id="{103D1A3E-3359-CA6C-B034-57005E0A48F4}"/>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endParaRPr lang="en-US" dirty="0"/>
          </a:p>
        </p:txBody>
      </p:sp>
      <p:sp>
        <p:nvSpPr>
          <p:cNvPr id="10" name="object 3">
            <a:extLst>
              <a:ext uri="{FF2B5EF4-FFF2-40B4-BE49-F238E27FC236}">
                <a16:creationId xmlns:a16="http://schemas.microsoft.com/office/drawing/2014/main" id="{F62B6079-505E-AF44-8F82-F9D00A8C0B67}"/>
              </a:ext>
              <a:ext uri="{C183D7F6-B498-43B3-948B-1728B52AA6E4}">
                <adec:decorative xmlns:adec="http://schemas.microsoft.com/office/drawing/2017/decorative" val="1"/>
              </a:ext>
            </a:extLst>
          </p:cNvPr>
          <p:cNvSpPr/>
          <p:nvPr/>
        </p:nvSpPr>
        <p:spPr>
          <a:xfrm>
            <a:off x="6288967" y="1065522"/>
            <a:ext cx="5903595"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chemeClr val="accent4"/>
          </a:solidFill>
        </p:spPr>
        <p:txBody>
          <a:bodyPr wrap="square" lIns="0" tIns="0" rIns="0" bIns="0" rtlCol="0"/>
          <a:lstStyle/>
          <a:p>
            <a:endParaRPr dirty="0"/>
          </a:p>
        </p:txBody>
      </p:sp>
      <p:pic>
        <p:nvPicPr>
          <p:cNvPr id="11" name="Picture 10" descr="NorQuest College crest">
            <a:extLst>
              <a:ext uri="{FF2B5EF4-FFF2-40B4-BE49-F238E27FC236}">
                <a16:creationId xmlns:a16="http://schemas.microsoft.com/office/drawing/2014/main" id="{02DE44BA-8610-1B43-83D3-30CCE2AE22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8" name="object 2">
            <a:extLst>
              <a:ext uri="{FF2B5EF4-FFF2-40B4-BE49-F238E27FC236}">
                <a16:creationId xmlns:a16="http://schemas.microsoft.com/office/drawing/2014/main" id="{E9879290-F6FF-3E47-B44D-E7CB720A7E60}"/>
              </a:ext>
              <a:ext uri="{C183D7F6-B498-43B3-948B-1728B52AA6E4}">
                <adec:decorative xmlns:adec="http://schemas.microsoft.com/office/drawing/2017/decorative" val="1"/>
              </a:ext>
            </a:extLst>
          </p:cNvPr>
          <p:cNvSpPr/>
          <p:nvPr/>
        </p:nvSpPr>
        <p:spPr>
          <a:xfrm flipH="1">
            <a:off x="921743" y="4836495"/>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rgbClr val="702F8A"/>
            </a:solidFill>
            <a:miter lim="800000"/>
          </a:ln>
        </p:spPr>
        <p:txBody>
          <a:bodyPr wrap="square" lIns="0" tIns="0" rIns="0" bIns="0" rtlCol="0"/>
          <a:lstStyle/>
          <a:p>
            <a:endParaRPr dirty="0"/>
          </a:p>
        </p:txBody>
      </p:sp>
    </p:spTree>
    <p:extLst>
      <p:ext uri="{BB962C8B-B14F-4D97-AF65-F5344CB8AC3E}">
        <p14:creationId xmlns:p14="http://schemas.microsoft.com/office/powerpoint/2010/main" val="48417206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hree Column Slide">
    <p:bg>
      <p:bgRef idx="1001">
        <a:schemeClr val="bg1"/>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BDD09CBD-681D-A54F-A857-A632FB7D9B24}"/>
              </a:ext>
            </a:extLst>
          </p:cNvPr>
          <p:cNvSpPr>
            <a:spLocks noGrp="1"/>
          </p:cNvSpPr>
          <p:nvPr>
            <p:ph type="body" sz="quarter" idx="14" hasCustomPrompt="1"/>
          </p:nvPr>
        </p:nvSpPr>
        <p:spPr>
          <a:xfrm>
            <a:off x="1143000" y="1201738"/>
            <a:ext cx="2921000" cy="531812"/>
          </a:xfrm>
          <a:prstGeom prst="rect">
            <a:avLst/>
          </a:prstGeom>
        </p:spPr>
        <p:txBody>
          <a:bodyPr/>
          <a:lstStyle>
            <a:lvl1pPr marL="0" indent="0">
              <a:buFont typeface="Arial" panose="020B0604020202020204" pitchFamily="34" charset="0"/>
              <a:buNone/>
              <a:defRPr sz="3250" baseline="0">
                <a:solidFill>
                  <a:schemeClr val="tx1"/>
                </a:solidFill>
                <a:latin typeface="WorkSans-ExtraBold" pitchFamily="2" charset="77"/>
              </a:defRPr>
            </a:lvl1pPr>
          </a:lstStyle>
          <a:p>
            <a:pPr lvl="0"/>
            <a:r>
              <a:rPr lang="en-US"/>
              <a:t>Header 3</a:t>
            </a:r>
          </a:p>
        </p:txBody>
      </p:sp>
      <p:sp>
        <p:nvSpPr>
          <p:cNvPr id="3" name="Holder 3"/>
          <p:cNvSpPr>
            <a:spLocks noGrp="1"/>
          </p:cNvSpPr>
          <p:nvPr>
            <p:ph type="body" idx="1" hasCustomPrompt="1"/>
          </p:nvPr>
        </p:nvSpPr>
        <p:spPr>
          <a:xfrm>
            <a:off x="1244341" y="1733525"/>
            <a:ext cx="2818800" cy="423193"/>
          </a:xfrm>
          <a:prstGeom prst="rect">
            <a:avLst/>
          </a:prstGeom>
        </p:spPr>
        <p:txBody>
          <a:bodyPr lIns="0" tIns="0" rIns="0" bIns="0"/>
          <a:lstStyle>
            <a:lvl1pPr marL="0" indent="0">
              <a:buNone/>
              <a:defRPr sz="2400" b="1" i="0" baseline="0">
                <a:solidFill>
                  <a:schemeClr val="tx1"/>
                </a:solidFill>
                <a:latin typeface="Work Sans SemiBold" pitchFamily="2" charset="77"/>
              </a:defRPr>
            </a:lvl1pPr>
          </a:lstStyle>
          <a:p>
            <a:pPr lvl="0"/>
            <a:r>
              <a:rPr lang="en-US"/>
              <a:t>Header 4</a:t>
            </a:r>
          </a:p>
        </p:txBody>
      </p:sp>
      <p:sp>
        <p:nvSpPr>
          <p:cNvPr id="9" name="Holder 3">
            <a:extLst>
              <a:ext uri="{FF2B5EF4-FFF2-40B4-BE49-F238E27FC236}">
                <a16:creationId xmlns:a16="http://schemas.microsoft.com/office/drawing/2014/main" id="{87710D6D-F1EA-7640-AF99-D05FC7ED51B6}"/>
              </a:ext>
            </a:extLst>
          </p:cNvPr>
          <p:cNvSpPr>
            <a:spLocks noGrp="1"/>
          </p:cNvSpPr>
          <p:nvPr>
            <p:ph type="subTitle" idx="4" hasCustomPrompt="1"/>
          </p:nvPr>
        </p:nvSpPr>
        <p:spPr>
          <a:xfrm>
            <a:off x="1261874" y="2156718"/>
            <a:ext cx="2818800" cy="3455754"/>
          </a:xfrm>
          <a:prstGeom prst="rect">
            <a:avLst/>
          </a:prstGeom>
        </p:spPr>
        <p:txBody>
          <a:bodyPr wrap="square" lIns="0" tIns="0" rIns="0" bIns="0">
            <a:spAutoFit/>
          </a:bodyPr>
          <a:lstStyle>
            <a:lvl1pPr marL="355600" indent="-342900">
              <a:lnSpc>
                <a:spcPct val="110000"/>
              </a:lnSpc>
              <a:buFont typeface="Arial" panose="020B0604020202020204" pitchFamily="34" charset="0"/>
              <a:buChar char="•"/>
              <a:defRPr kumimoji="0" lang="en-CA" sz="1800" b="0" i="0" u="none" strike="noStrike" kern="0" cap="none" spc="0" normalizeH="0" baseline="0" noProof="0" dirty="0">
                <a:ln>
                  <a:noFill/>
                </a:ln>
                <a:solidFill>
                  <a:schemeClr val="tx1"/>
                </a:solidFill>
                <a:effectLst/>
                <a:uLnTx/>
                <a:uFillTx/>
                <a:latin typeface="+mn-lt"/>
                <a:ea typeface="+mn-ea"/>
                <a:cs typeface="Work Sans"/>
              </a:defRPr>
            </a:lvl1pPr>
          </a:lstStyle>
          <a:p>
            <a:pPr marL="298450" lvl="0" indent="-285750" eaLnBrk="1" hangingPunct="1">
              <a:lnSpc>
                <a:spcPts val="2795"/>
              </a:lnSpc>
              <a:buFont typeface="Arial" panose="020B0604020202020204" pitchFamily="34" charset="0"/>
              <a:buChar char="•"/>
            </a:pPr>
            <a:r>
              <a:rPr lang="en-CA">
                <a:solidFill>
                  <a:srgbClr val="212121"/>
                </a:solidFill>
                <a:latin typeface="Work Sans"/>
                <a:cs typeface="Work Sans"/>
              </a:rPr>
              <a:t>Body</a:t>
            </a:r>
            <a:r>
              <a:rPr lang="en-CA" spc="-80">
                <a:solidFill>
                  <a:srgbClr val="212121"/>
                </a:solidFill>
                <a:latin typeface="Work Sans"/>
                <a:cs typeface="Work Sans"/>
              </a:rPr>
              <a:t> </a:t>
            </a:r>
            <a:r>
              <a:rPr lang="en-CA">
                <a:solidFill>
                  <a:srgbClr val="212121"/>
                </a:solidFill>
                <a:latin typeface="Work Sans"/>
                <a:cs typeface="Work Sans"/>
              </a:rPr>
              <a:t>copy</a:t>
            </a:r>
            <a:r>
              <a:rPr lang="en-CA" spc="-65">
                <a:solidFill>
                  <a:srgbClr val="212121"/>
                </a:solidFill>
                <a:latin typeface="Work Sans"/>
                <a:cs typeface="Work Sans"/>
              </a:rPr>
              <a:t> </a:t>
            </a:r>
            <a:r>
              <a:rPr lang="en-CA" spc="-20">
                <a:solidFill>
                  <a:srgbClr val="212121"/>
                </a:solidFill>
                <a:latin typeface="Work Sans"/>
                <a:cs typeface="Work Sans"/>
              </a:rPr>
              <a:t>goes </a:t>
            </a:r>
            <a:r>
              <a:rPr lang="en-CA">
                <a:solidFill>
                  <a:srgbClr val="212121"/>
                </a:solidFill>
                <a:latin typeface="Work Sans"/>
                <a:cs typeface="Work Sans"/>
              </a:rPr>
              <a:t>here</a:t>
            </a:r>
            <a:r>
              <a:rPr lang="en-CA" spc="-80">
                <a:solidFill>
                  <a:srgbClr val="212121"/>
                </a:solidFill>
                <a:latin typeface="Work Sans"/>
                <a:cs typeface="Work Sans"/>
              </a:rPr>
              <a:t> </a:t>
            </a:r>
            <a:r>
              <a:rPr lang="en-CA" err="1">
                <a:solidFill>
                  <a:srgbClr val="212121"/>
                </a:solidFill>
                <a:latin typeface="Work Sans"/>
                <a:cs typeface="Work Sans"/>
              </a:rPr>
              <a:t>sint</a:t>
            </a:r>
            <a:r>
              <a:rPr lang="en-CA" spc="-80">
                <a:solidFill>
                  <a:srgbClr val="212121"/>
                </a:solidFill>
                <a:latin typeface="Work Sans"/>
                <a:cs typeface="Work Sans"/>
              </a:rPr>
              <a:t> </a:t>
            </a:r>
            <a:r>
              <a:rPr lang="en-CA">
                <a:solidFill>
                  <a:srgbClr val="212121"/>
                </a:solidFill>
                <a:latin typeface="Work Sans"/>
                <a:cs typeface="Work Sans"/>
              </a:rPr>
              <a:t>et</a:t>
            </a:r>
            <a:r>
              <a:rPr lang="en-CA" spc="-75">
                <a:solidFill>
                  <a:srgbClr val="212121"/>
                </a:solidFill>
                <a:latin typeface="Work Sans"/>
                <a:cs typeface="Work Sans"/>
              </a:rPr>
              <a:t> </a:t>
            </a:r>
            <a:r>
              <a:rPr lang="en-CA" spc="-10" err="1">
                <a:solidFill>
                  <a:srgbClr val="212121"/>
                </a:solidFill>
                <a:latin typeface="Work Sans"/>
                <a:cs typeface="Work Sans"/>
              </a:rPr>
              <a:t>faciis</a:t>
            </a:r>
            <a:r>
              <a:rPr lang="en-CA" spc="-10">
                <a:solidFill>
                  <a:srgbClr val="212121"/>
                </a:solidFill>
                <a:latin typeface="Work Sans"/>
                <a:cs typeface="Work Sans"/>
              </a:rPr>
              <a:t> </a:t>
            </a:r>
            <a:r>
              <a:rPr lang="en-CA" err="1">
                <a:solidFill>
                  <a:srgbClr val="212121"/>
                </a:solidFill>
                <a:latin typeface="Work Sans"/>
                <a:cs typeface="Work Sans"/>
              </a:rPr>
              <a:t>estem</a:t>
            </a:r>
            <a:r>
              <a:rPr lang="en-CA" spc="-60">
                <a:solidFill>
                  <a:srgbClr val="212121"/>
                </a:solidFill>
                <a:latin typeface="Work Sans"/>
                <a:cs typeface="Work Sans"/>
              </a:rPr>
              <a:t> </a:t>
            </a:r>
            <a:r>
              <a:rPr lang="en-CA" err="1">
                <a:solidFill>
                  <a:srgbClr val="212121"/>
                </a:solidFill>
                <a:latin typeface="Work Sans"/>
                <a:cs typeface="Work Sans"/>
              </a:rPr>
              <a:t>cor</a:t>
            </a:r>
            <a:r>
              <a:rPr lang="en-CA" spc="-50">
                <a:solidFill>
                  <a:srgbClr val="212121"/>
                </a:solidFill>
                <a:latin typeface="Work Sans"/>
                <a:cs typeface="Work Sans"/>
              </a:rPr>
              <a:t> </a:t>
            </a:r>
            <a:r>
              <a:rPr lang="en-CA">
                <a:solidFill>
                  <a:srgbClr val="212121"/>
                </a:solidFill>
                <a:latin typeface="Work Sans"/>
                <a:cs typeface="Work Sans"/>
              </a:rPr>
              <a:t>ma</a:t>
            </a:r>
            <a:r>
              <a:rPr lang="en-CA" spc="-45">
                <a:solidFill>
                  <a:srgbClr val="212121"/>
                </a:solidFill>
                <a:latin typeface="Work Sans"/>
                <a:cs typeface="Work Sans"/>
              </a:rPr>
              <a:t> </a:t>
            </a:r>
            <a:r>
              <a:rPr lang="en-CA" spc="-25">
                <a:solidFill>
                  <a:srgbClr val="212121"/>
                </a:solidFill>
                <a:latin typeface="Work Sans"/>
                <a:cs typeface="Work Sans"/>
              </a:rPr>
              <a:t>as </a:t>
            </a:r>
            <a:r>
              <a:rPr lang="en-CA" err="1">
                <a:solidFill>
                  <a:srgbClr val="212121"/>
                </a:solidFill>
                <a:latin typeface="Work Sans"/>
                <a:cs typeface="Work Sans"/>
              </a:rPr>
              <a:t>auda</a:t>
            </a:r>
            <a:endParaRPr lang="en-CA" spc="-95">
              <a:solidFill>
                <a:srgbClr val="212121"/>
              </a:solidFill>
              <a:latin typeface="Work Sans"/>
              <a:cs typeface="Work Sans"/>
            </a:endParaRPr>
          </a:p>
          <a:p>
            <a:pPr marL="355600" lvl="0" indent="-342900" eaLnBrk="1" hangingPunct="1">
              <a:lnSpc>
                <a:spcPts val="2795"/>
              </a:lnSpc>
            </a:pP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endParaRPr lang="en-CA" spc="-35">
              <a:solidFill>
                <a:srgbClr val="212121"/>
              </a:solidFill>
              <a:latin typeface="Work Sans"/>
              <a:cs typeface="Work Sans"/>
            </a:endParaRPr>
          </a:p>
          <a:p>
            <a:pPr marL="355600" lvl="0" indent="-342900" eaLnBrk="1" hangingPunct="1">
              <a:lnSpc>
                <a:spcPts val="2795"/>
              </a:lnSpc>
            </a:pPr>
            <a:r>
              <a:rPr lang="en-CA" spc="-35" err="1">
                <a:solidFill>
                  <a:srgbClr val="212121"/>
                </a:solidFill>
                <a:latin typeface="Work Sans"/>
                <a:cs typeface="Work Sans"/>
              </a:rPr>
              <a:t>D</a:t>
            </a:r>
            <a:r>
              <a:rPr lang="en-CA" err="1">
                <a:solidFill>
                  <a:srgbClr val="212121"/>
                </a:solidFill>
                <a:latin typeface="Work Sans"/>
                <a:cs typeface="Work Sans"/>
              </a:rPr>
              <a:t>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r>
              <a:rPr lang="en-CA">
                <a:solidFill>
                  <a:srgbClr val="212121"/>
                </a:solidFill>
                <a:latin typeface="Work Sans"/>
                <a:cs typeface="Work Sans"/>
              </a:rPr>
              <a:t> </a:t>
            </a:r>
            <a:r>
              <a:rPr lang="en-CA" err="1">
                <a:solidFill>
                  <a:srgbClr val="212121"/>
                </a:solidFill>
                <a:latin typeface="Work Sans"/>
                <a:cs typeface="Work Sans"/>
              </a:rPr>
              <a:t>auda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endParaRPr lang="en-CA" sz="3200">
              <a:latin typeface="WorkSans-SemiBold"/>
              <a:cs typeface="WorkSans-SemiBold"/>
            </a:endParaRPr>
          </a:p>
        </p:txBody>
      </p:sp>
      <p:sp>
        <p:nvSpPr>
          <p:cNvPr id="25" name="Text Placeholder 15">
            <a:extLst>
              <a:ext uri="{FF2B5EF4-FFF2-40B4-BE49-F238E27FC236}">
                <a16:creationId xmlns:a16="http://schemas.microsoft.com/office/drawing/2014/main" id="{BDF61813-7901-6A47-816C-3E8CF7D6F863}"/>
              </a:ext>
            </a:extLst>
          </p:cNvPr>
          <p:cNvSpPr>
            <a:spLocks noGrp="1"/>
          </p:cNvSpPr>
          <p:nvPr>
            <p:ph type="body" sz="quarter" idx="16" hasCustomPrompt="1"/>
          </p:nvPr>
        </p:nvSpPr>
        <p:spPr>
          <a:xfrm>
            <a:off x="4876800" y="1201713"/>
            <a:ext cx="2921000" cy="531812"/>
          </a:xfrm>
          <a:prstGeom prst="rect">
            <a:avLst/>
          </a:prstGeom>
        </p:spPr>
        <p:txBody>
          <a:bodyPr/>
          <a:lstStyle>
            <a:lvl1pPr marL="0" indent="0">
              <a:buNone/>
              <a:defRPr sz="3250" baseline="0">
                <a:solidFill>
                  <a:schemeClr val="tx1"/>
                </a:solidFill>
                <a:latin typeface="WorkSans-ExtraBold" pitchFamily="2" charset="77"/>
              </a:defRPr>
            </a:lvl1pPr>
          </a:lstStyle>
          <a:p>
            <a:pPr lvl="0"/>
            <a:r>
              <a:rPr lang="en-US"/>
              <a:t>Header 3</a:t>
            </a:r>
          </a:p>
        </p:txBody>
      </p:sp>
      <p:sp>
        <p:nvSpPr>
          <p:cNvPr id="22" name="Holder 3">
            <a:extLst>
              <a:ext uri="{FF2B5EF4-FFF2-40B4-BE49-F238E27FC236}">
                <a16:creationId xmlns:a16="http://schemas.microsoft.com/office/drawing/2014/main" id="{B91DF9A5-8D48-F244-B111-E8946075B0E7}"/>
              </a:ext>
            </a:extLst>
          </p:cNvPr>
          <p:cNvSpPr>
            <a:spLocks noGrp="1"/>
          </p:cNvSpPr>
          <p:nvPr>
            <p:ph type="body" idx="15" hasCustomPrompt="1"/>
          </p:nvPr>
        </p:nvSpPr>
        <p:spPr>
          <a:xfrm>
            <a:off x="4978141" y="1733500"/>
            <a:ext cx="2819399" cy="423193"/>
          </a:xfrm>
          <a:prstGeom prst="rect">
            <a:avLst/>
          </a:prstGeom>
        </p:spPr>
        <p:txBody>
          <a:bodyPr lIns="0" tIns="0" rIns="0" bIns="0"/>
          <a:lstStyle>
            <a:lvl1pPr marL="0" indent="0">
              <a:buNone/>
              <a:defRPr sz="2400" b="1" i="0" baseline="0">
                <a:solidFill>
                  <a:schemeClr val="tx1"/>
                </a:solidFill>
                <a:latin typeface="Work Sans SemiBold" pitchFamily="2" charset="77"/>
              </a:defRPr>
            </a:lvl1pPr>
          </a:lstStyle>
          <a:p>
            <a:pPr lvl="0"/>
            <a:r>
              <a:rPr lang="en-US"/>
              <a:t>Header 4</a:t>
            </a:r>
          </a:p>
        </p:txBody>
      </p:sp>
      <p:sp>
        <p:nvSpPr>
          <p:cNvPr id="4" name="Text Placeholder 3">
            <a:extLst>
              <a:ext uri="{FF2B5EF4-FFF2-40B4-BE49-F238E27FC236}">
                <a16:creationId xmlns:a16="http://schemas.microsoft.com/office/drawing/2014/main" id="{7901677B-BEB2-1A4B-8400-DB72C4F5DF53}"/>
              </a:ext>
            </a:extLst>
          </p:cNvPr>
          <p:cNvSpPr>
            <a:spLocks noGrp="1"/>
          </p:cNvSpPr>
          <p:nvPr>
            <p:ph type="body" sz="quarter" idx="19" hasCustomPrompt="1"/>
          </p:nvPr>
        </p:nvSpPr>
        <p:spPr>
          <a:xfrm>
            <a:off x="4978400" y="2156718"/>
            <a:ext cx="2818800" cy="3814827"/>
          </a:xfrm>
          <a:prstGeom prst="rect">
            <a:avLst/>
          </a:prstGeom>
        </p:spPr>
        <p:txBody>
          <a:bodyPr wrap="square" lIns="0" tIns="0" rIns="0" bIns="0">
            <a:spAutoFit/>
          </a:bodyPr>
          <a:lstStyle>
            <a:lvl1pPr marL="298450" indent="-285750" eaLnBrk="1" hangingPunct="1">
              <a:lnSpc>
                <a:spcPct val="110000"/>
              </a:lnSpc>
              <a:buFont typeface="Arial" panose="020B0604020202020204" pitchFamily="34" charset="0"/>
              <a:buChar char="•"/>
              <a:defRPr lang="en-CA" sz="1800" b="0" i="0" baseline="0" noProof="0" dirty="0">
                <a:solidFill>
                  <a:schemeClr val="tx1"/>
                </a:solidFill>
                <a:latin typeface="+mn-lt"/>
                <a:ea typeface="+mn-ea"/>
                <a:cs typeface="Work Sans"/>
              </a:defRPr>
            </a:lvl1pPr>
          </a:lstStyle>
          <a:p>
            <a:pPr marL="298450" lvl="0" indent="-285750">
              <a:lnSpc>
                <a:spcPts val="2795"/>
              </a:lnSpc>
              <a:buFont typeface="Arial" panose="020B0604020202020204" pitchFamily="34" charset="0"/>
              <a:buChar char="•"/>
            </a:pPr>
            <a:r>
              <a:rPr kumimoji="0" lang="en-CA" sz="1800" b="0" i="0" u="none" strike="noStrike" kern="0" cap="none" spc="0" normalizeH="0" baseline="0" noProof="0">
                <a:ln>
                  <a:noFill/>
                </a:ln>
                <a:solidFill>
                  <a:srgbClr val="212121"/>
                </a:solidFill>
                <a:effectLst/>
                <a:uLnTx/>
                <a:uFillTx/>
                <a:latin typeface="Work Sans"/>
                <a:ea typeface="+mn-ea"/>
                <a:cs typeface="Work Sans"/>
              </a:rPr>
              <a:t>Body</a:t>
            </a:r>
            <a:r>
              <a:rPr kumimoji="0" lang="en-CA" sz="1800" b="0" i="0" u="none" strike="noStrike" kern="0" cap="none" spc="-8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a:ln>
                  <a:noFill/>
                </a:ln>
                <a:solidFill>
                  <a:srgbClr val="212121"/>
                </a:solidFill>
                <a:effectLst/>
                <a:uLnTx/>
                <a:uFillTx/>
                <a:latin typeface="Work Sans"/>
                <a:ea typeface="+mn-ea"/>
                <a:cs typeface="Work Sans"/>
              </a:rPr>
              <a:t>copy</a:t>
            </a:r>
            <a:r>
              <a:rPr kumimoji="0" lang="en-CA" sz="1800" b="0" i="0" u="none" strike="noStrike" kern="0" cap="none" spc="-65" normalizeH="0" baseline="0" noProof="0">
                <a:ln>
                  <a:noFill/>
                </a:ln>
                <a:solidFill>
                  <a:srgbClr val="212121"/>
                </a:solidFill>
                <a:effectLst/>
                <a:uLnTx/>
                <a:uFillTx/>
                <a:latin typeface="Work Sans"/>
                <a:ea typeface="+mn-ea"/>
                <a:cs typeface="Work Sans"/>
              </a:rPr>
              <a:t> </a:t>
            </a:r>
            <a:r>
              <a:rPr kumimoji="0" lang="en-CA" sz="1800" b="0" i="0" u="none" strike="noStrike" kern="0" cap="none" spc="-20" normalizeH="0" baseline="0" noProof="0">
                <a:ln>
                  <a:noFill/>
                </a:ln>
                <a:solidFill>
                  <a:srgbClr val="212121"/>
                </a:solidFill>
                <a:effectLst/>
                <a:uLnTx/>
                <a:uFillTx/>
                <a:latin typeface="Work Sans"/>
                <a:ea typeface="+mn-ea"/>
                <a:cs typeface="Work Sans"/>
              </a:rPr>
              <a:t>goes </a:t>
            </a:r>
            <a:r>
              <a:rPr kumimoji="0" lang="en-CA" sz="1800" b="0" i="0" u="none" strike="noStrike" kern="0" cap="none" spc="0" normalizeH="0" baseline="0" noProof="0">
                <a:ln>
                  <a:noFill/>
                </a:ln>
                <a:solidFill>
                  <a:srgbClr val="212121"/>
                </a:solidFill>
                <a:effectLst/>
                <a:uLnTx/>
                <a:uFillTx/>
                <a:latin typeface="Work Sans"/>
                <a:ea typeface="+mn-ea"/>
                <a:cs typeface="Work Sans"/>
              </a:rPr>
              <a:t>here</a:t>
            </a:r>
            <a:r>
              <a:rPr kumimoji="0" lang="en-CA" sz="1800" b="0" i="0" u="none" strike="noStrike" kern="0" cap="none" spc="-8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sint</a:t>
            </a:r>
            <a:r>
              <a:rPr kumimoji="0" lang="en-CA" sz="1800" b="0" i="0" u="none" strike="noStrike" kern="0" cap="none" spc="-8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a:ln>
                  <a:noFill/>
                </a:ln>
                <a:solidFill>
                  <a:srgbClr val="212121"/>
                </a:solidFill>
                <a:effectLst/>
                <a:uLnTx/>
                <a:uFillTx/>
                <a:latin typeface="Work Sans"/>
                <a:ea typeface="+mn-ea"/>
                <a:cs typeface="Work Sans"/>
              </a:rPr>
              <a:t>et</a:t>
            </a:r>
            <a:r>
              <a:rPr kumimoji="0" lang="en-CA" sz="1800" b="0" i="0" u="none" strike="noStrike" kern="0" cap="none" spc="-75"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faciis</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estem</a:t>
            </a:r>
            <a:r>
              <a:rPr kumimoji="0" lang="en-CA" sz="1800" b="0" i="0" u="none" strike="noStrike" kern="0" cap="none" spc="-6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cor</a:t>
            </a:r>
            <a:r>
              <a:rPr kumimoji="0" lang="en-CA" sz="1800" b="0" i="0" u="none" strike="noStrike" kern="0" cap="none" spc="-5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a:ln>
                  <a:noFill/>
                </a:ln>
                <a:solidFill>
                  <a:srgbClr val="212121"/>
                </a:solidFill>
                <a:effectLst/>
                <a:uLnTx/>
                <a:uFillTx/>
                <a:latin typeface="Work Sans"/>
                <a:ea typeface="+mn-ea"/>
                <a:cs typeface="Work Sans"/>
              </a:rPr>
              <a:t>ma</a:t>
            </a:r>
            <a:r>
              <a:rPr kumimoji="0" lang="en-CA" sz="1800" b="0" i="0" u="none" strike="noStrike" kern="0" cap="none" spc="-45" normalizeH="0" baseline="0" noProof="0">
                <a:ln>
                  <a:noFill/>
                </a:ln>
                <a:solidFill>
                  <a:srgbClr val="212121"/>
                </a:solidFill>
                <a:effectLst/>
                <a:uLnTx/>
                <a:uFillTx/>
                <a:latin typeface="Work Sans"/>
                <a:ea typeface="+mn-ea"/>
                <a:cs typeface="Work Sans"/>
              </a:rPr>
              <a:t> </a:t>
            </a:r>
            <a:r>
              <a:rPr kumimoji="0" lang="en-CA" sz="1800" b="0" i="0" u="none" strike="noStrike" kern="0" cap="none" spc="-25" normalizeH="0" baseline="0" noProof="0">
                <a:ln>
                  <a:noFill/>
                </a:ln>
                <a:solidFill>
                  <a:srgbClr val="212121"/>
                </a:solidFill>
                <a:effectLst/>
                <a:uLnTx/>
                <a:uFillTx/>
                <a:latin typeface="Work Sans"/>
                <a:ea typeface="+mn-ea"/>
                <a:cs typeface="Work Sans"/>
              </a:rPr>
              <a:t>as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auda</a:t>
            </a:r>
            <a:endParaRPr kumimoji="0" lang="en-CA" sz="1800" b="0" i="0" u="none" strike="noStrike" kern="0" cap="none" spc="-95" normalizeH="0" baseline="0" noProof="0">
              <a:ln>
                <a:noFill/>
              </a:ln>
              <a:solidFill>
                <a:srgbClr val="212121"/>
              </a:solidFill>
              <a:effectLst/>
              <a:uLnTx/>
              <a:uFillTx/>
              <a:latin typeface="Work Sans"/>
              <a:ea typeface="+mn-ea"/>
              <a:cs typeface="Work Sans"/>
            </a:endParaRPr>
          </a:p>
          <a:p>
            <a:pPr marL="298450" lvl="0" indent="-285750">
              <a:lnSpc>
                <a:spcPts val="2795"/>
              </a:lnSpc>
              <a:buFont typeface="Arial" panose="020B0604020202020204" pitchFamily="34" charset="0"/>
              <a:buChar char="•"/>
            </a:pP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35" normalizeH="0" baseline="0" noProof="0" err="1">
                <a:ln>
                  <a:noFill/>
                </a:ln>
                <a:solidFill>
                  <a:srgbClr val="212121"/>
                </a:solidFill>
                <a:effectLst/>
                <a:uLnTx/>
                <a:uFillTx/>
                <a:latin typeface="Work Sans"/>
                <a:ea typeface="+mn-ea"/>
                <a:cs typeface="Work Sans"/>
              </a:rPr>
              <a:t>quam</a:t>
            </a:r>
            <a:endParaRPr kumimoji="0" lang="en-CA" sz="1800" b="0" i="0" u="none" strike="noStrike" kern="0" cap="none" spc="-35" normalizeH="0" baseline="0" noProof="0">
              <a:ln>
                <a:noFill/>
              </a:ln>
              <a:solidFill>
                <a:srgbClr val="212121"/>
              </a:solidFill>
              <a:effectLst/>
              <a:uLnTx/>
              <a:uFillTx/>
              <a:latin typeface="Work Sans"/>
              <a:ea typeface="+mn-ea"/>
              <a:cs typeface="Work Sans"/>
            </a:endParaRPr>
          </a:p>
          <a:p>
            <a:pPr marL="298450" lvl="0" indent="-285750">
              <a:lnSpc>
                <a:spcPts val="2795"/>
              </a:lnSpc>
              <a:buFont typeface="Arial" panose="020B0604020202020204" pitchFamily="34" charset="0"/>
              <a:buChar char="•"/>
            </a:pPr>
            <a:r>
              <a:rPr kumimoji="0" lang="en-CA" sz="1800" b="0" i="0" u="none" strike="noStrike" kern="0" cap="none" spc="-35" normalizeH="0" baseline="0" noProof="0" err="1">
                <a:ln>
                  <a:noFill/>
                </a:ln>
                <a:solidFill>
                  <a:srgbClr val="212121"/>
                </a:solidFill>
                <a:effectLst/>
                <a:uLnTx/>
                <a:uFillTx/>
                <a:latin typeface="Work Sans"/>
                <a:ea typeface="+mn-ea"/>
                <a:cs typeface="Work Sans"/>
              </a:rPr>
              <a:t>D</a:t>
            </a:r>
            <a:r>
              <a:rPr kumimoji="0" lang="en-CA" sz="1800" b="0" i="0" u="none" strike="noStrike" kern="0" cap="none" spc="0" normalizeH="0" baseline="0" noProof="0" err="1">
                <a:ln>
                  <a:noFill/>
                </a:ln>
                <a:solidFill>
                  <a:srgbClr val="212121"/>
                </a:solidFill>
                <a:effectLst/>
                <a:uLnTx/>
                <a:uFillTx/>
                <a:latin typeface="Work Sans"/>
                <a:ea typeface="+mn-ea"/>
                <a:cs typeface="Work Sans"/>
              </a:rPr>
              <a:t>uda</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35" normalizeH="0" baseline="0" noProof="0" err="1">
                <a:ln>
                  <a:noFill/>
                </a:ln>
                <a:solidFill>
                  <a:srgbClr val="212121"/>
                </a:solidFill>
                <a:effectLst/>
                <a:uLnTx/>
                <a:uFillTx/>
                <a:latin typeface="Work Sans"/>
                <a:ea typeface="+mn-ea"/>
                <a:cs typeface="Work Sans"/>
              </a:rPr>
              <a:t>quam</a:t>
            </a:r>
            <a:r>
              <a:rPr kumimoji="0" lang="en-CA" sz="1800" b="0" i="0" u="none" strike="noStrike" kern="0" cap="none" spc="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auda</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35" normalizeH="0" baseline="0" noProof="0" err="1">
                <a:ln>
                  <a:noFill/>
                </a:ln>
                <a:solidFill>
                  <a:srgbClr val="212121"/>
                </a:solidFill>
                <a:effectLst/>
                <a:uLnTx/>
                <a:uFillTx/>
                <a:latin typeface="Work Sans"/>
                <a:ea typeface="+mn-ea"/>
                <a:cs typeface="Work Sans"/>
              </a:rPr>
              <a:t>quam</a:t>
            </a:r>
            <a:r>
              <a:rPr kumimoji="0" lang="en-CA" sz="1800" b="0" i="0" u="none" strike="noStrike" kern="0" cap="none" spc="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auda</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0" normalizeH="0" baseline="0" noProof="0">
                <a:ln>
                  <a:noFill/>
                </a:ln>
                <a:solidFill>
                  <a:srgbClr val="212121"/>
                </a:solidFill>
                <a:effectLst/>
                <a:uLnTx/>
                <a:uFillTx/>
                <a:latin typeface="Work Sans"/>
                <a:ea typeface="+mn-ea"/>
                <a:cs typeface="Work Sans"/>
              </a:rPr>
              <a:t>.</a:t>
            </a:r>
            <a:endParaRPr kumimoji="0" lang="en-CA" sz="3200" b="0" i="0" u="none" strike="noStrike" kern="0" cap="none" spc="0" normalizeH="0" baseline="0" noProof="0">
              <a:ln>
                <a:noFill/>
              </a:ln>
              <a:solidFill>
                <a:srgbClr val="FFFFFF"/>
              </a:solidFill>
              <a:effectLst/>
              <a:uLnTx/>
              <a:uFillTx/>
              <a:latin typeface="WorkSans-SemiBold"/>
              <a:ea typeface="+mn-ea"/>
              <a:cs typeface="WorkSans-SemiBold"/>
            </a:endParaRPr>
          </a:p>
        </p:txBody>
      </p:sp>
      <p:sp>
        <p:nvSpPr>
          <p:cNvPr id="29" name="Text Placeholder 15">
            <a:extLst>
              <a:ext uri="{FF2B5EF4-FFF2-40B4-BE49-F238E27FC236}">
                <a16:creationId xmlns:a16="http://schemas.microsoft.com/office/drawing/2014/main" id="{19BE4524-789B-F449-9DB5-8E7B79F76C1F}"/>
              </a:ext>
            </a:extLst>
          </p:cNvPr>
          <p:cNvSpPr>
            <a:spLocks noGrp="1"/>
          </p:cNvSpPr>
          <p:nvPr>
            <p:ph type="body" sz="quarter" idx="18" hasCustomPrompt="1"/>
          </p:nvPr>
        </p:nvSpPr>
        <p:spPr>
          <a:xfrm>
            <a:off x="8613144" y="1201688"/>
            <a:ext cx="2921000" cy="531812"/>
          </a:xfrm>
          <a:prstGeom prst="rect">
            <a:avLst/>
          </a:prstGeom>
        </p:spPr>
        <p:txBody>
          <a:bodyPr/>
          <a:lstStyle>
            <a:lvl1pPr marL="0" indent="0">
              <a:buNone/>
              <a:defRPr sz="3250" baseline="0">
                <a:solidFill>
                  <a:schemeClr val="tx1"/>
                </a:solidFill>
                <a:latin typeface="WorkSans-ExtraBold" pitchFamily="2" charset="77"/>
              </a:defRPr>
            </a:lvl1pPr>
          </a:lstStyle>
          <a:p>
            <a:pPr lvl="0"/>
            <a:r>
              <a:rPr lang="en-US"/>
              <a:t>Header 3</a:t>
            </a:r>
          </a:p>
        </p:txBody>
      </p:sp>
      <p:sp>
        <p:nvSpPr>
          <p:cNvPr id="26" name="Holder 3">
            <a:extLst>
              <a:ext uri="{FF2B5EF4-FFF2-40B4-BE49-F238E27FC236}">
                <a16:creationId xmlns:a16="http://schemas.microsoft.com/office/drawing/2014/main" id="{C5447EEB-C8B6-2840-9803-B8495C8A0392}"/>
              </a:ext>
            </a:extLst>
          </p:cNvPr>
          <p:cNvSpPr>
            <a:spLocks noGrp="1"/>
          </p:cNvSpPr>
          <p:nvPr>
            <p:ph type="body" idx="17" hasCustomPrompt="1"/>
          </p:nvPr>
        </p:nvSpPr>
        <p:spPr>
          <a:xfrm>
            <a:off x="8714485" y="1733475"/>
            <a:ext cx="2819399" cy="423193"/>
          </a:xfrm>
          <a:prstGeom prst="rect">
            <a:avLst/>
          </a:prstGeom>
        </p:spPr>
        <p:txBody>
          <a:bodyPr lIns="0" tIns="0" rIns="0" bIns="0"/>
          <a:lstStyle>
            <a:lvl1pPr marL="0" indent="0">
              <a:buNone/>
              <a:defRPr sz="2400" b="1" i="0" baseline="0">
                <a:solidFill>
                  <a:schemeClr val="tx1"/>
                </a:solidFill>
                <a:latin typeface="Work Sans SemiBold" pitchFamily="2" charset="77"/>
              </a:defRPr>
            </a:lvl1pPr>
          </a:lstStyle>
          <a:p>
            <a:pPr lvl="0"/>
            <a:r>
              <a:rPr lang="en-US"/>
              <a:t>Header 4</a:t>
            </a:r>
          </a:p>
        </p:txBody>
      </p:sp>
      <p:sp>
        <p:nvSpPr>
          <p:cNvPr id="17" name="Text Placeholder 3">
            <a:extLst>
              <a:ext uri="{FF2B5EF4-FFF2-40B4-BE49-F238E27FC236}">
                <a16:creationId xmlns:a16="http://schemas.microsoft.com/office/drawing/2014/main" id="{1CCD978A-BA4A-1928-3E09-1FFF90716D1A}"/>
              </a:ext>
            </a:extLst>
          </p:cNvPr>
          <p:cNvSpPr>
            <a:spLocks noGrp="1"/>
          </p:cNvSpPr>
          <p:nvPr>
            <p:ph type="body" sz="quarter" idx="20" hasCustomPrompt="1"/>
          </p:nvPr>
        </p:nvSpPr>
        <p:spPr>
          <a:xfrm>
            <a:off x="8715513" y="2156718"/>
            <a:ext cx="2818800" cy="3814827"/>
          </a:xfrm>
          <a:prstGeom prst="rect">
            <a:avLst/>
          </a:prstGeom>
        </p:spPr>
        <p:txBody>
          <a:bodyPr wrap="square" lIns="0" tIns="0" rIns="0" bIns="0">
            <a:spAutoFit/>
          </a:bodyPr>
          <a:lstStyle>
            <a:lvl1pPr marL="298450" indent="-285750" eaLnBrk="1" hangingPunct="1">
              <a:lnSpc>
                <a:spcPct val="110000"/>
              </a:lnSpc>
              <a:buFont typeface="Arial" panose="020B0604020202020204" pitchFamily="34" charset="0"/>
              <a:buChar char="•"/>
              <a:defRPr lang="en-CA" sz="1800" b="0" i="0" baseline="0" noProof="0" dirty="0">
                <a:solidFill>
                  <a:schemeClr val="tx1"/>
                </a:solidFill>
                <a:latin typeface="+mn-lt"/>
                <a:ea typeface="+mn-ea"/>
                <a:cs typeface="Work Sans"/>
              </a:defRPr>
            </a:lvl1pPr>
          </a:lstStyle>
          <a:p>
            <a:pPr marL="298450" lvl="0" indent="-285750">
              <a:lnSpc>
                <a:spcPts val="2795"/>
              </a:lnSpc>
              <a:buFont typeface="Arial" panose="020B0604020202020204" pitchFamily="34" charset="0"/>
              <a:buChar char="•"/>
            </a:pPr>
            <a:r>
              <a:rPr kumimoji="0" lang="en-CA" sz="1800" b="0" i="0" u="none" strike="noStrike" kern="0" cap="none" spc="0" normalizeH="0" baseline="0" noProof="0">
                <a:ln>
                  <a:noFill/>
                </a:ln>
                <a:solidFill>
                  <a:srgbClr val="212121"/>
                </a:solidFill>
                <a:effectLst/>
                <a:uLnTx/>
                <a:uFillTx/>
                <a:latin typeface="Work Sans"/>
                <a:ea typeface="+mn-ea"/>
                <a:cs typeface="Work Sans"/>
              </a:rPr>
              <a:t>Body</a:t>
            </a:r>
            <a:r>
              <a:rPr kumimoji="0" lang="en-CA" sz="1800" b="0" i="0" u="none" strike="noStrike" kern="0" cap="none" spc="-8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a:ln>
                  <a:noFill/>
                </a:ln>
                <a:solidFill>
                  <a:srgbClr val="212121"/>
                </a:solidFill>
                <a:effectLst/>
                <a:uLnTx/>
                <a:uFillTx/>
                <a:latin typeface="Work Sans"/>
                <a:ea typeface="+mn-ea"/>
                <a:cs typeface="Work Sans"/>
              </a:rPr>
              <a:t>copy</a:t>
            </a:r>
            <a:r>
              <a:rPr kumimoji="0" lang="en-CA" sz="1800" b="0" i="0" u="none" strike="noStrike" kern="0" cap="none" spc="-65" normalizeH="0" baseline="0" noProof="0">
                <a:ln>
                  <a:noFill/>
                </a:ln>
                <a:solidFill>
                  <a:srgbClr val="212121"/>
                </a:solidFill>
                <a:effectLst/>
                <a:uLnTx/>
                <a:uFillTx/>
                <a:latin typeface="Work Sans"/>
                <a:ea typeface="+mn-ea"/>
                <a:cs typeface="Work Sans"/>
              </a:rPr>
              <a:t> </a:t>
            </a:r>
            <a:r>
              <a:rPr kumimoji="0" lang="en-CA" sz="1800" b="0" i="0" u="none" strike="noStrike" kern="0" cap="none" spc="-20" normalizeH="0" baseline="0" noProof="0">
                <a:ln>
                  <a:noFill/>
                </a:ln>
                <a:solidFill>
                  <a:srgbClr val="212121"/>
                </a:solidFill>
                <a:effectLst/>
                <a:uLnTx/>
                <a:uFillTx/>
                <a:latin typeface="Work Sans"/>
                <a:ea typeface="+mn-ea"/>
                <a:cs typeface="Work Sans"/>
              </a:rPr>
              <a:t>goes </a:t>
            </a:r>
            <a:r>
              <a:rPr kumimoji="0" lang="en-CA" sz="1800" b="0" i="0" u="none" strike="noStrike" kern="0" cap="none" spc="0" normalizeH="0" baseline="0" noProof="0">
                <a:ln>
                  <a:noFill/>
                </a:ln>
                <a:solidFill>
                  <a:srgbClr val="212121"/>
                </a:solidFill>
                <a:effectLst/>
                <a:uLnTx/>
                <a:uFillTx/>
                <a:latin typeface="Work Sans"/>
                <a:ea typeface="+mn-ea"/>
                <a:cs typeface="Work Sans"/>
              </a:rPr>
              <a:t>here</a:t>
            </a:r>
            <a:r>
              <a:rPr kumimoji="0" lang="en-CA" sz="1800" b="0" i="0" u="none" strike="noStrike" kern="0" cap="none" spc="-8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sint</a:t>
            </a:r>
            <a:r>
              <a:rPr kumimoji="0" lang="en-CA" sz="1800" b="0" i="0" u="none" strike="noStrike" kern="0" cap="none" spc="-8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a:ln>
                  <a:noFill/>
                </a:ln>
                <a:solidFill>
                  <a:srgbClr val="212121"/>
                </a:solidFill>
                <a:effectLst/>
                <a:uLnTx/>
                <a:uFillTx/>
                <a:latin typeface="Work Sans"/>
                <a:ea typeface="+mn-ea"/>
                <a:cs typeface="Work Sans"/>
              </a:rPr>
              <a:t>et</a:t>
            </a:r>
            <a:r>
              <a:rPr kumimoji="0" lang="en-CA" sz="1800" b="0" i="0" u="none" strike="noStrike" kern="0" cap="none" spc="-75"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faciis</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estem</a:t>
            </a:r>
            <a:r>
              <a:rPr kumimoji="0" lang="en-CA" sz="1800" b="0" i="0" u="none" strike="noStrike" kern="0" cap="none" spc="-6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cor</a:t>
            </a:r>
            <a:r>
              <a:rPr kumimoji="0" lang="en-CA" sz="1800" b="0" i="0" u="none" strike="noStrike" kern="0" cap="none" spc="-5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a:ln>
                  <a:noFill/>
                </a:ln>
                <a:solidFill>
                  <a:srgbClr val="212121"/>
                </a:solidFill>
                <a:effectLst/>
                <a:uLnTx/>
                <a:uFillTx/>
                <a:latin typeface="Work Sans"/>
                <a:ea typeface="+mn-ea"/>
                <a:cs typeface="Work Sans"/>
              </a:rPr>
              <a:t>ma</a:t>
            </a:r>
            <a:r>
              <a:rPr kumimoji="0" lang="en-CA" sz="1800" b="0" i="0" u="none" strike="noStrike" kern="0" cap="none" spc="-45" normalizeH="0" baseline="0" noProof="0">
                <a:ln>
                  <a:noFill/>
                </a:ln>
                <a:solidFill>
                  <a:srgbClr val="212121"/>
                </a:solidFill>
                <a:effectLst/>
                <a:uLnTx/>
                <a:uFillTx/>
                <a:latin typeface="Work Sans"/>
                <a:ea typeface="+mn-ea"/>
                <a:cs typeface="Work Sans"/>
              </a:rPr>
              <a:t> </a:t>
            </a:r>
            <a:r>
              <a:rPr kumimoji="0" lang="en-CA" sz="1800" b="0" i="0" u="none" strike="noStrike" kern="0" cap="none" spc="-25" normalizeH="0" baseline="0" noProof="0">
                <a:ln>
                  <a:noFill/>
                </a:ln>
                <a:solidFill>
                  <a:srgbClr val="212121"/>
                </a:solidFill>
                <a:effectLst/>
                <a:uLnTx/>
                <a:uFillTx/>
                <a:latin typeface="Work Sans"/>
                <a:ea typeface="+mn-ea"/>
                <a:cs typeface="Work Sans"/>
              </a:rPr>
              <a:t>as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auda</a:t>
            </a:r>
            <a:endParaRPr kumimoji="0" lang="en-CA" sz="1800" b="0" i="0" u="none" strike="noStrike" kern="0" cap="none" spc="-95" normalizeH="0" baseline="0" noProof="0">
              <a:ln>
                <a:noFill/>
              </a:ln>
              <a:solidFill>
                <a:srgbClr val="212121"/>
              </a:solidFill>
              <a:effectLst/>
              <a:uLnTx/>
              <a:uFillTx/>
              <a:latin typeface="Work Sans"/>
              <a:ea typeface="+mn-ea"/>
              <a:cs typeface="Work Sans"/>
            </a:endParaRPr>
          </a:p>
          <a:p>
            <a:pPr marL="298450" lvl="0" indent="-285750">
              <a:lnSpc>
                <a:spcPts val="2795"/>
              </a:lnSpc>
              <a:buFont typeface="Arial" panose="020B0604020202020204" pitchFamily="34" charset="0"/>
              <a:buChar char="•"/>
            </a:pP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35" normalizeH="0" baseline="0" noProof="0" err="1">
                <a:ln>
                  <a:noFill/>
                </a:ln>
                <a:solidFill>
                  <a:srgbClr val="212121"/>
                </a:solidFill>
                <a:effectLst/>
                <a:uLnTx/>
                <a:uFillTx/>
                <a:latin typeface="Work Sans"/>
                <a:ea typeface="+mn-ea"/>
                <a:cs typeface="Work Sans"/>
              </a:rPr>
              <a:t>quam</a:t>
            </a:r>
            <a:endParaRPr kumimoji="0" lang="en-CA" sz="1800" b="0" i="0" u="none" strike="noStrike" kern="0" cap="none" spc="-35" normalizeH="0" baseline="0" noProof="0">
              <a:ln>
                <a:noFill/>
              </a:ln>
              <a:solidFill>
                <a:srgbClr val="212121"/>
              </a:solidFill>
              <a:effectLst/>
              <a:uLnTx/>
              <a:uFillTx/>
              <a:latin typeface="Work Sans"/>
              <a:ea typeface="+mn-ea"/>
              <a:cs typeface="Work Sans"/>
            </a:endParaRPr>
          </a:p>
          <a:p>
            <a:pPr marL="298450" lvl="0" indent="-285750">
              <a:lnSpc>
                <a:spcPts val="2795"/>
              </a:lnSpc>
              <a:buFont typeface="Arial" panose="020B0604020202020204" pitchFamily="34" charset="0"/>
              <a:buChar char="•"/>
            </a:pPr>
            <a:r>
              <a:rPr kumimoji="0" lang="en-CA" sz="1800" b="0" i="0" u="none" strike="noStrike" kern="0" cap="none" spc="-35" normalizeH="0" baseline="0" noProof="0" err="1">
                <a:ln>
                  <a:noFill/>
                </a:ln>
                <a:solidFill>
                  <a:srgbClr val="212121"/>
                </a:solidFill>
                <a:effectLst/>
                <a:uLnTx/>
                <a:uFillTx/>
                <a:latin typeface="Work Sans"/>
                <a:ea typeface="+mn-ea"/>
                <a:cs typeface="Work Sans"/>
              </a:rPr>
              <a:t>D</a:t>
            </a:r>
            <a:r>
              <a:rPr kumimoji="0" lang="en-CA" sz="1800" b="0" i="0" u="none" strike="noStrike" kern="0" cap="none" spc="0" normalizeH="0" baseline="0" noProof="0" err="1">
                <a:ln>
                  <a:noFill/>
                </a:ln>
                <a:solidFill>
                  <a:srgbClr val="212121"/>
                </a:solidFill>
                <a:effectLst/>
                <a:uLnTx/>
                <a:uFillTx/>
                <a:latin typeface="Work Sans"/>
                <a:ea typeface="+mn-ea"/>
                <a:cs typeface="Work Sans"/>
              </a:rPr>
              <a:t>uda</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35" normalizeH="0" baseline="0" noProof="0" err="1">
                <a:ln>
                  <a:noFill/>
                </a:ln>
                <a:solidFill>
                  <a:srgbClr val="212121"/>
                </a:solidFill>
                <a:effectLst/>
                <a:uLnTx/>
                <a:uFillTx/>
                <a:latin typeface="Work Sans"/>
                <a:ea typeface="+mn-ea"/>
                <a:cs typeface="Work Sans"/>
              </a:rPr>
              <a:t>quam</a:t>
            </a:r>
            <a:r>
              <a:rPr kumimoji="0" lang="en-CA" sz="1800" b="0" i="0" u="none" strike="noStrike" kern="0" cap="none" spc="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auda</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35" normalizeH="0" baseline="0" noProof="0" err="1">
                <a:ln>
                  <a:noFill/>
                </a:ln>
                <a:solidFill>
                  <a:srgbClr val="212121"/>
                </a:solidFill>
                <a:effectLst/>
                <a:uLnTx/>
                <a:uFillTx/>
                <a:latin typeface="Work Sans"/>
                <a:ea typeface="+mn-ea"/>
                <a:cs typeface="Work Sans"/>
              </a:rPr>
              <a:t>quam</a:t>
            </a:r>
            <a:r>
              <a:rPr kumimoji="0" lang="en-CA" sz="1800" b="0" i="0" u="none" strike="noStrike" kern="0" cap="none" spc="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auda</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0" normalizeH="0" baseline="0" noProof="0">
                <a:ln>
                  <a:noFill/>
                </a:ln>
                <a:solidFill>
                  <a:srgbClr val="212121"/>
                </a:solidFill>
                <a:effectLst/>
                <a:uLnTx/>
                <a:uFillTx/>
                <a:latin typeface="Work Sans"/>
                <a:ea typeface="+mn-ea"/>
                <a:cs typeface="Work Sans"/>
              </a:rPr>
              <a:t>.</a:t>
            </a:r>
            <a:endParaRPr kumimoji="0" lang="en-CA" sz="3200" b="0" i="0" u="none" strike="noStrike" kern="0" cap="none" spc="0" normalizeH="0" baseline="0" noProof="0">
              <a:ln>
                <a:noFill/>
              </a:ln>
              <a:solidFill>
                <a:srgbClr val="FFFFFF"/>
              </a:solidFill>
              <a:effectLst/>
              <a:uLnTx/>
              <a:uFillTx/>
              <a:latin typeface="WorkSans-SemiBold"/>
              <a:ea typeface="+mn-ea"/>
              <a:cs typeface="WorkSans-SemiBold"/>
            </a:endParaRPr>
          </a:p>
        </p:txBody>
      </p:sp>
      <p:sp>
        <p:nvSpPr>
          <p:cNvPr id="15" name="Holder 4">
            <a:extLst>
              <a:ext uri="{FF2B5EF4-FFF2-40B4-BE49-F238E27FC236}">
                <a16:creationId xmlns:a16="http://schemas.microsoft.com/office/drawing/2014/main" id="{7EBD45A0-0EC3-14F9-471A-1CE82286922A}"/>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endParaRPr lang="en-US" dirty="0"/>
          </a:p>
        </p:txBody>
      </p:sp>
      <p:pic>
        <p:nvPicPr>
          <p:cNvPr id="18" name="Picture 17" descr="NorQuest College crest">
            <a:extLst>
              <a:ext uri="{FF2B5EF4-FFF2-40B4-BE49-F238E27FC236}">
                <a16:creationId xmlns:a16="http://schemas.microsoft.com/office/drawing/2014/main" id="{385E69C0-65DA-0C46-9C78-7B921DED25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9" name="object 3">
            <a:extLst>
              <a:ext uri="{FF2B5EF4-FFF2-40B4-BE49-F238E27FC236}">
                <a16:creationId xmlns:a16="http://schemas.microsoft.com/office/drawing/2014/main" id="{ECC91BAF-C808-E245-A3E9-D75310CAE9C6}"/>
              </a:ext>
              <a:ext uri="{C183D7F6-B498-43B3-948B-1728B52AA6E4}">
                <adec:decorative xmlns:adec="http://schemas.microsoft.com/office/drawing/2017/decorative" val="1"/>
              </a:ext>
            </a:extLst>
          </p:cNvPr>
          <p:cNvSpPr/>
          <p:nvPr/>
        </p:nvSpPr>
        <p:spPr>
          <a:xfrm>
            <a:off x="5307508" y="-4298094"/>
            <a:ext cx="4962525" cy="4900930"/>
          </a:xfrm>
          <a:custGeom>
            <a:avLst/>
            <a:gdLst/>
            <a:ahLst/>
            <a:cxnLst/>
            <a:rect l="l" t="t" r="r" b="b"/>
            <a:pathLst>
              <a:path w="4962525" h="4900930">
                <a:moveTo>
                  <a:pt x="1930275" y="65030"/>
                </a:moveTo>
                <a:lnTo>
                  <a:pt x="1882783" y="76471"/>
                </a:lnTo>
                <a:lnTo>
                  <a:pt x="1835722" y="88760"/>
                </a:lnTo>
                <a:lnTo>
                  <a:pt x="1789099" y="101888"/>
                </a:lnTo>
                <a:lnTo>
                  <a:pt x="1742920" y="115843"/>
                </a:lnTo>
                <a:lnTo>
                  <a:pt x="1697192" y="130616"/>
                </a:lnTo>
                <a:lnTo>
                  <a:pt x="1651921" y="146196"/>
                </a:lnTo>
                <a:lnTo>
                  <a:pt x="1607114" y="162574"/>
                </a:lnTo>
                <a:lnTo>
                  <a:pt x="1562777" y="179738"/>
                </a:lnTo>
                <a:lnTo>
                  <a:pt x="1518916" y="197679"/>
                </a:lnTo>
                <a:lnTo>
                  <a:pt x="1475539" y="216387"/>
                </a:lnTo>
                <a:lnTo>
                  <a:pt x="1432651" y="235850"/>
                </a:lnTo>
                <a:lnTo>
                  <a:pt x="1390259" y="256060"/>
                </a:lnTo>
                <a:lnTo>
                  <a:pt x="1348370" y="277006"/>
                </a:lnTo>
                <a:lnTo>
                  <a:pt x="1306990" y="298677"/>
                </a:lnTo>
                <a:lnTo>
                  <a:pt x="1266126" y="321063"/>
                </a:lnTo>
                <a:lnTo>
                  <a:pt x="1225783" y="344155"/>
                </a:lnTo>
                <a:lnTo>
                  <a:pt x="1185969" y="367941"/>
                </a:lnTo>
                <a:lnTo>
                  <a:pt x="1146690" y="392413"/>
                </a:lnTo>
                <a:lnTo>
                  <a:pt x="1107953" y="417558"/>
                </a:lnTo>
                <a:lnTo>
                  <a:pt x="1069764" y="443368"/>
                </a:lnTo>
                <a:lnTo>
                  <a:pt x="1032129" y="469832"/>
                </a:lnTo>
                <a:lnTo>
                  <a:pt x="995055" y="496939"/>
                </a:lnTo>
                <a:lnTo>
                  <a:pt x="958548" y="524680"/>
                </a:lnTo>
                <a:lnTo>
                  <a:pt x="922616" y="553045"/>
                </a:lnTo>
                <a:lnTo>
                  <a:pt x="887264" y="582022"/>
                </a:lnTo>
                <a:lnTo>
                  <a:pt x="852498" y="611602"/>
                </a:lnTo>
                <a:lnTo>
                  <a:pt x="818327" y="641775"/>
                </a:lnTo>
                <a:lnTo>
                  <a:pt x="784755" y="672530"/>
                </a:lnTo>
                <a:lnTo>
                  <a:pt x="751789" y="703858"/>
                </a:lnTo>
                <a:lnTo>
                  <a:pt x="719437" y="735747"/>
                </a:lnTo>
                <a:lnTo>
                  <a:pt x="687704" y="768188"/>
                </a:lnTo>
                <a:lnTo>
                  <a:pt x="656596" y="801171"/>
                </a:lnTo>
                <a:lnTo>
                  <a:pt x="626121" y="834685"/>
                </a:lnTo>
                <a:lnTo>
                  <a:pt x="596285" y="868720"/>
                </a:lnTo>
                <a:lnTo>
                  <a:pt x="567094" y="903266"/>
                </a:lnTo>
                <a:lnTo>
                  <a:pt x="538555" y="938312"/>
                </a:lnTo>
                <a:lnTo>
                  <a:pt x="510675" y="973849"/>
                </a:lnTo>
                <a:lnTo>
                  <a:pt x="483459" y="1009866"/>
                </a:lnTo>
                <a:lnTo>
                  <a:pt x="456914" y="1046352"/>
                </a:lnTo>
                <a:lnTo>
                  <a:pt x="431047" y="1083299"/>
                </a:lnTo>
                <a:lnTo>
                  <a:pt x="405865" y="1120695"/>
                </a:lnTo>
                <a:lnTo>
                  <a:pt x="381373" y="1158530"/>
                </a:lnTo>
                <a:lnTo>
                  <a:pt x="357578" y="1196794"/>
                </a:lnTo>
                <a:lnTo>
                  <a:pt x="334488" y="1235477"/>
                </a:lnTo>
                <a:lnTo>
                  <a:pt x="312107" y="1274568"/>
                </a:lnTo>
                <a:lnTo>
                  <a:pt x="290443" y="1314058"/>
                </a:lnTo>
                <a:lnTo>
                  <a:pt x="269502" y="1353936"/>
                </a:lnTo>
                <a:lnTo>
                  <a:pt x="249291" y="1394192"/>
                </a:lnTo>
                <a:lnTo>
                  <a:pt x="229816" y="1434815"/>
                </a:lnTo>
                <a:lnTo>
                  <a:pt x="211084" y="1475796"/>
                </a:lnTo>
                <a:lnTo>
                  <a:pt x="193101" y="1517124"/>
                </a:lnTo>
                <a:lnTo>
                  <a:pt x="175873" y="1558790"/>
                </a:lnTo>
                <a:lnTo>
                  <a:pt x="159408" y="1600781"/>
                </a:lnTo>
                <a:lnTo>
                  <a:pt x="143711" y="1643090"/>
                </a:lnTo>
                <a:lnTo>
                  <a:pt x="128790" y="1685704"/>
                </a:lnTo>
                <a:lnTo>
                  <a:pt x="114650" y="1728615"/>
                </a:lnTo>
                <a:lnTo>
                  <a:pt x="101298" y="1771811"/>
                </a:lnTo>
                <a:lnTo>
                  <a:pt x="88740" y="1815284"/>
                </a:lnTo>
                <a:lnTo>
                  <a:pt x="76984" y="1859021"/>
                </a:lnTo>
                <a:lnTo>
                  <a:pt x="66035" y="1903014"/>
                </a:lnTo>
                <a:lnTo>
                  <a:pt x="55900" y="1947252"/>
                </a:lnTo>
                <a:lnTo>
                  <a:pt x="46586" y="1991724"/>
                </a:lnTo>
                <a:lnTo>
                  <a:pt x="38099" y="2036421"/>
                </a:lnTo>
                <a:lnTo>
                  <a:pt x="30445" y="2081332"/>
                </a:lnTo>
                <a:lnTo>
                  <a:pt x="23631" y="2126447"/>
                </a:lnTo>
                <a:lnTo>
                  <a:pt x="17664" y="2171756"/>
                </a:lnTo>
                <a:lnTo>
                  <a:pt x="12550" y="2217249"/>
                </a:lnTo>
                <a:lnTo>
                  <a:pt x="8295" y="2262914"/>
                </a:lnTo>
                <a:lnTo>
                  <a:pt x="4906" y="2308743"/>
                </a:lnTo>
                <a:lnTo>
                  <a:pt x="2389" y="2354725"/>
                </a:lnTo>
                <a:lnTo>
                  <a:pt x="752" y="2400850"/>
                </a:lnTo>
                <a:lnTo>
                  <a:pt x="0" y="2447107"/>
                </a:lnTo>
                <a:lnTo>
                  <a:pt x="139" y="2493486"/>
                </a:lnTo>
                <a:lnTo>
                  <a:pt x="1177" y="2539978"/>
                </a:lnTo>
                <a:lnTo>
                  <a:pt x="3120" y="2586571"/>
                </a:lnTo>
                <a:lnTo>
                  <a:pt x="5975" y="2633255"/>
                </a:lnTo>
                <a:lnTo>
                  <a:pt x="9747" y="2680021"/>
                </a:lnTo>
                <a:lnTo>
                  <a:pt x="14443" y="2726858"/>
                </a:lnTo>
                <a:lnTo>
                  <a:pt x="20071" y="2773756"/>
                </a:lnTo>
                <a:lnTo>
                  <a:pt x="26635" y="2820705"/>
                </a:lnTo>
                <a:lnTo>
                  <a:pt x="34144" y="2867694"/>
                </a:lnTo>
                <a:lnTo>
                  <a:pt x="42602" y="2914713"/>
                </a:lnTo>
                <a:lnTo>
                  <a:pt x="52018" y="2961752"/>
                </a:lnTo>
                <a:lnTo>
                  <a:pt x="62397" y="3008801"/>
                </a:lnTo>
                <a:lnTo>
                  <a:pt x="73693" y="3055638"/>
                </a:lnTo>
                <a:lnTo>
                  <a:pt x="85851" y="3102045"/>
                </a:lnTo>
                <a:lnTo>
                  <a:pt x="98860" y="3148014"/>
                </a:lnTo>
                <a:lnTo>
                  <a:pt x="112710" y="3193539"/>
                </a:lnTo>
                <a:lnTo>
                  <a:pt x="127390" y="3238614"/>
                </a:lnTo>
                <a:lnTo>
                  <a:pt x="142891" y="3283233"/>
                </a:lnTo>
                <a:lnTo>
                  <a:pt x="159202" y="3327389"/>
                </a:lnTo>
                <a:lnTo>
                  <a:pt x="176312" y="3371076"/>
                </a:lnTo>
                <a:lnTo>
                  <a:pt x="194212" y="3414287"/>
                </a:lnTo>
                <a:lnTo>
                  <a:pt x="212890" y="3457017"/>
                </a:lnTo>
                <a:lnTo>
                  <a:pt x="232338" y="3499258"/>
                </a:lnTo>
                <a:lnTo>
                  <a:pt x="252543" y="3541005"/>
                </a:lnTo>
                <a:lnTo>
                  <a:pt x="273497" y="3582251"/>
                </a:lnTo>
                <a:lnTo>
                  <a:pt x="295188" y="3622990"/>
                </a:lnTo>
                <a:lnTo>
                  <a:pt x="317607" y="3663216"/>
                </a:lnTo>
                <a:lnTo>
                  <a:pt x="340743" y="3702921"/>
                </a:lnTo>
                <a:lnTo>
                  <a:pt x="364586" y="3742100"/>
                </a:lnTo>
                <a:lnTo>
                  <a:pt x="389125" y="3780747"/>
                </a:lnTo>
                <a:lnTo>
                  <a:pt x="414351" y="3818855"/>
                </a:lnTo>
                <a:lnTo>
                  <a:pt x="440252" y="3856418"/>
                </a:lnTo>
                <a:lnTo>
                  <a:pt x="466819" y="3893428"/>
                </a:lnTo>
                <a:lnTo>
                  <a:pt x="494041" y="3929881"/>
                </a:lnTo>
                <a:lnTo>
                  <a:pt x="521908" y="3965770"/>
                </a:lnTo>
                <a:lnTo>
                  <a:pt x="550409" y="4001088"/>
                </a:lnTo>
                <a:lnTo>
                  <a:pt x="579535" y="4035829"/>
                </a:lnTo>
                <a:lnTo>
                  <a:pt x="609275" y="4069987"/>
                </a:lnTo>
                <a:lnTo>
                  <a:pt x="639618" y="4103555"/>
                </a:lnTo>
                <a:lnTo>
                  <a:pt x="670555" y="4136526"/>
                </a:lnTo>
                <a:lnTo>
                  <a:pt x="702075" y="4168896"/>
                </a:lnTo>
                <a:lnTo>
                  <a:pt x="734167" y="4200657"/>
                </a:lnTo>
                <a:lnTo>
                  <a:pt x="766822" y="4231802"/>
                </a:lnTo>
                <a:lnTo>
                  <a:pt x="800029" y="4262327"/>
                </a:lnTo>
                <a:lnTo>
                  <a:pt x="833778" y="4292223"/>
                </a:lnTo>
                <a:lnTo>
                  <a:pt x="868058" y="4321486"/>
                </a:lnTo>
                <a:lnTo>
                  <a:pt x="902859" y="4350107"/>
                </a:lnTo>
                <a:lnTo>
                  <a:pt x="938171" y="4378082"/>
                </a:lnTo>
                <a:lnTo>
                  <a:pt x="973983" y="4405404"/>
                </a:lnTo>
                <a:lnTo>
                  <a:pt x="1010286" y="4432067"/>
                </a:lnTo>
                <a:lnTo>
                  <a:pt x="1047069" y="4458063"/>
                </a:lnTo>
                <a:lnTo>
                  <a:pt x="1084321" y="4483388"/>
                </a:lnTo>
                <a:lnTo>
                  <a:pt x="1122032" y="4508033"/>
                </a:lnTo>
                <a:lnTo>
                  <a:pt x="1160193" y="4531994"/>
                </a:lnTo>
                <a:lnTo>
                  <a:pt x="1198792" y="4555264"/>
                </a:lnTo>
                <a:lnTo>
                  <a:pt x="1237819" y="4577836"/>
                </a:lnTo>
                <a:lnTo>
                  <a:pt x="1277264" y="4599704"/>
                </a:lnTo>
                <a:lnTo>
                  <a:pt x="1317117" y="4620862"/>
                </a:lnTo>
                <a:lnTo>
                  <a:pt x="1357367" y="4641303"/>
                </a:lnTo>
                <a:lnTo>
                  <a:pt x="1398004" y="4661022"/>
                </a:lnTo>
                <a:lnTo>
                  <a:pt x="1439018" y="4680010"/>
                </a:lnTo>
                <a:lnTo>
                  <a:pt x="1480399" y="4698264"/>
                </a:lnTo>
                <a:lnTo>
                  <a:pt x="1522135" y="4715775"/>
                </a:lnTo>
                <a:lnTo>
                  <a:pt x="1564217" y="4732538"/>
                </a:lnTo>
                <a:lnTo>
                  <a:pt x="1606635" y="4748546"/>
                </a:lnTo>
                <a:lnTo>
                  <a:pt x="1649378" y="4763793"/>
                </a:lnTo>
                <a:lnTo>
                  <a:pt x="1692435" y="4778273"/>
                </a:lnTo>
                <a:lnTo>
                  <a:pt x="1735798" y="4791979"/>
                </a:lnTo>
                <a:lnTo>
                  <a:pt x="1779454" y="4804905"/>
                </a:lnTo>
                <a:lnTo>
                  <a:pt x="1823394" y="4817044"/>
                </a:lnTo>
                <a:lnTo>
                  <a:pt x="1867608" y="4828391"/>
                </a:lnTo>
                <a:lnTo>
                  <a:pt x="1912085" y="4838938"/>
                </a:lnTo>
                <a:lnTo>
                  <a:pt x="1956815" y="4848680"/>
                </a:lnTo>
                <a:lnTo>
                  <a:pt x="2001788" y="4857610"/>
                </a:lnTo>
                <a:lnTo>
                  <a:pt x="2046993" y="4865722"/>
                </a:lnTo>
                <a:lnTo>
                  <a:pt x="2092420" y="4873010"/>
                </a:lnTo>
                <a:lnTo>
                  <a:pt x="2138059" y="4879466"/>
                </a:lnTo>
                <a:lnTo>
                  <a:pt x="2183899" y="4885086"/>
                </a:lnTo>
                <a:lnTo>
                  <a:pt x="2229930" y="4889861"/>
                </a:lnTo>
                <a:lnTo>
                  <a:pt x="2276142" y="4893787"/>
                </a:lnTo>
                <a:lnTo>
                  <a:pt x="2322524" y="4896857"/>
                </a:lnTo>
                <a:lnTo>
                  <a:pt x="2369066" y="4899064"/>
                </a:lnTo>
                <a:lnTo>
                  <a:pt x="2415758" y="4900402"/>
                </a:lnTo>
                <a:lnTo>
                  <a:pt x="2462590" y="4900865"/>
                </a:lnTo>
                <a:lnTo>
                  <a:pt x="2509551" y="4900446"/>
                </a:lnTo>
                <a:lnTo>
                  <a:pt x="2556631" y="4899139"/>
                </a:lnTo>
                <a:lnTo>
                  <a:pt x="2603819" y="4896938"/>
                </a:lnTo>
                <a:lnTo>
                  <a:pt x="2651105" y="4893836"/>
                </a:lnTo>
                <a:lnTo>
                  <a:pt x="2698479" y="4889828"/>
                </a:lnTo>
                <a:lnTo>
                  <a:pt x="2745931" y="4884905"/>
                </a:lnTo>
                <a:lnTo>
                  <a:pt x="2793451" y="4879063"/>
                </a:lnTo>
                <a:lnTo>
                  <a:pt x="2841027" y="4872295"/>
                </a:lnTo>
                <a:lnTo>
                  <a:pt x="2888650" y="4864595"/>
                </a:lnTo>
                <a:lnTo>
                  <a:pt x="2936309" y="4855956"/>
                </a:lnTo>
                <a:lnTo>
                  <a:pt x="2983994" y="4846371"/>
                </a:lnTo>
                <a:lnTo>
                  <a:pt x="3031695" y="4835836"/>
                </a:lnTo>
                <a:lnTo>
                  <a:pt x="3079187" y="4824394"/>
                </a:lnTo>
                <a:lnTo>
                  <a:pt x="3126248" y="4812104"/>
                </a:lnTo>
                <a:lnTo>
                  <a:pt x="3172872" y="4798976"/>
                </a:lnTo>
                <a:lnTo>
                  <a:pt x="3219051" y="4785020"/>
                </a:lnTo>
                <a:lnTo>
                  <a:pt x="3264779" y="4770247"/>
                </a:lnTo>
                <a:lnTo>
                  <a:pt x="3310051" y="4754667"/>
                </a:lnTo>
                <a:lnTo>
                  <a:pt x="3354858" y="4738289"/>
                </a:lnTo>
                <a:lnTo>
                  <a:pt x="3399196" y="4721124"/>
                </a:lnTo>
                <a:lnTo>
                  <a:pt x="3443057" y="4703183"/>
                </a:lnTo>
                <a:lnTo>
                  <a:pt x="3486434" y="4684475"/>
                </a:lnTo>
                <a:lnTo>
                  <a:pt x="3529323" y="4665011"/>
                </a:lnTo>
                <a:lnTo>
                  <a:pt x="3571715" y="4644801"/>
                </a:lnTo>
                <a:lnTo>
                  <a:pt x="3613604" y="4623855"/>
                </a:lnTo>
                <a:lnTo>
                  <a:pt x="3654984" y="4602184"/>
                </a:lnTo>
                <a:lnTo>
                  <a:pt x="3695849" y="4579797"/>
                </a:lnTo>
                <a:lnTo>
                  <a:pt x="3736192" y="4556705"/>
                </a:lnTo>
                <a:lnTo>
                  <a:pt x="3776006" y="4532919"/>
                </a:lnTo>
                <a:lnTo>
                  <a:pt x="3815286" y="4508447"/>
                </a:lnTo>
                <a:lnTo>
                  <a:pt x="3854023" y="4483302"/>
                </a:lnTo>
                <a:lnTo>
                  <a:pt x="3892213" y="4457492"/>
                </a:lnTo>
                <a:lnTo>
                  <a:pt x="3929848" y="4431028"/>
                </a:lnTo>
                <a:lnTo>
                  <a:pt x="3966922" y="4403920"/>
                </a:lnTo>
                <a:lnTo>
                  <a:pt x="4003429" y="4376179"/>
                </a:lnTo>
                <a:lnTo>
                  <a:pt x="4039362" y="4347815"/>
                </a:lnTo>
                <a:lnTo>
                  <a:pt x="4074714" y="4318837"/>
                </a:lnTo>
                <a:lnTo>
                  <a:pt x="4109479" y="4289257"/>
                </a:lnTo>
                <a:lnTo>
                  <a:pt x="4143651" y="4259084"/>
                </a:lnTo>
                <a:lnTo>
                  <a:pt x="4177223" y="4228329"/>
                </a:lnTo>
                <a:lnTo>
                  <a:pt x="4210189" y="4197001"/>
                </a:lnTo>
                <a:lnTo>
                  <a:pt x="4242542" y="4165112"/>
                </a:lnTo>
                <a:lnTo>
                  <a:pt x="4274275" y="4132671"/>
                </a:lnTo>
                <a:lnTo>
                  <a:pt x="4305383" y="4099688"/>
                </a:lnTo>
                <a:lnTo>
                  <a:pt x="4335858" y="4066174"/>
                </a:lnTo>
                <a:lnTo>
                  <a:pt x="4365694" y="4032139"/>
                </a:lnTo>
                <a:lnTo>
                  <a:pt x="4394885" y="3997593"/>
                </a:lnTo>
                <a:lnTo>
                  <a:pt x="4423424" y="3962547"/>
                </a:lnTo>
                <a:lnTo>
                  <a:pt x="4451305" y="3927010"/>
                </a:lnTo>
                <a:lnTo>
                  <a:pt x="4478521" y="3890993"/>
                </a:lnTo>
                <a:lnTo>
                  <a:pt x="4505066" y="3854507"/>
                </a:lnTo>
                <a:lnTo>
                  <a:pt x="4530933" y="3817560"/>
                </a:lnTo>
                <a:lnTo>
                  <a:pt x="4556115" y="3780164"/>
                </a:lnTo>
                <a:lnTo>
                  <a:pt x="4580607" y="3742329"/>
                </a:lnTo>
                <a:lnTo>
                  <a:pt x="4604402" y="3704065"/>
                </a:lnTo>
                <a:lnTo>
                  <a:pt x="4627493" y="3665382"/>
                </a:lnTo>
                <a:lnTo>
                  <a:pt x="4649874" y="3626290"/>
                </a:lnTo>
                <a:lnTo>
                  <a:pt x="4671538" y="3586801"/>
                </a:lnTo>
                <a:lnTo>
                  <a:pt x="4692479" y="3546923"/>
                </a:lnTo>
                <a:lnTo>
                  <a:pt x="4712690" y="3506667"/>
                </a:lnTo>
                <a:lnTo>
                  <a:pt x="4732165" y="3466043"/>
                </a:lnTo>
                <a:lnTo>
                  <a:pt x="4750897" y="3425062"/>
                </a:lnTo>
                <a:lnTo>
                  <a:pt x="4768880" y="3383734"/>
                </a:lnTo>
                <a:lnTo>
                  <a:pt x="4786108" y="3342069"/>
                </a:lnTo>
                <a:lnTo>
                  <a:pt x="4802573" y="3300077"/>
                </a:lnTo>
                <a:lnTo>
                  <a:pt x="4818270" y="3257769"/>
                </a:lnTo>
                <a:lnTo>
                  <a:pt x="4833192" y="3215154"/>
                </a:lnTo>
                <a:lnTo>
                  <a:pt x="4847332" y="3172244"/>
                </a:lnTo>
                <a:lnTo>
                  <a:pt x="4860684" y="3129047"/>
                </a:lnTo>
                <a:lnTo>
                  <a:pt x="4873241" y="3085575"/>
                </a:lnTo>
                <a:lnTo>
                  <a:pt x="4884998" y="3041837"/>
                </a:lnTo>
                <a:lnTo>
                  <a:pt x="4895947" y="2997844"/>
                </a:lnTo>
                <a:lnTo>
                  <a:pt x="4906081" y="2953607"/>
                </a:lnTo>
                <a:lnTo>
                  <a:pt x="4915396" y="2909134"/>
                </a:lnTo>
                <a:lnTo>
                  <a:pt x="4923883" y="2864437"/>
                </a:lnTo>
                <a:lnTo>
                  <a:pt x="4931537" y="2819526"/>
                </a:lnTo>
                <a:lnTo>
                  <a:pt x="4938351" y="2774411"/>
                </a:lnTo>
                <a:lnTo>
                  <a:pt x="4944318" y="2729102"/>
                </a:lnTo>
                <a:lnTo>
                  <a:pt x="4949432" y="2683609"/>
                </a:lnTo>
                <a:lnTo>
                  <a:pt x="4953687" y="2637943"/>
                </a:lnTo>
                <a:lnTo>
                  <a:pt x="4957076" y="2592114"/>
                </a:lnTo>
                <a:lnTo>
                  <a:pt x="4959593" y="2546132"/>
                </a:lnTo>
                <a:lnTo>
                  <a:pt x="4961230" y="2500007"/>
                </a:lnTo>
                <a:lnTo>
                  <a:pt x="4961983" y="2453750"/>
                </a:lnTo>
                <a:lnTo>
                  <a:pt x="4961843" y="2407370"/>
                </a:lnTo>
                <a:lnTo>
                  <a:pt x="4960805" y="2360878"/>
                </a:lnTo>
                <a:lnTo>
                  <a:pt x="4958862" y="2314285"/>
                </a:lnTo>
                <a:lnTo>
                  <a:pt x="4956007" y="2267600"/>
                </a:lnTo>
                <a:lnTo>
                  <a:pt x="4952235" y="2220834"/>
                </a:lnTo>
                <a:lnTo>
                  <a:pt x="4947539" y="2173997"/>
                </a:lnTo>
                <a:lnTo>
                  <a:pt x="4941911" y="2127098"/>
                </a:lnTo>
                <a:lnTo>
                  <a:pt x="4935347" y="2080149"/>
                </a:lnTo>
                <a:lnTo>
                  <a:pt x="4927838" y="2033160"/>
                </a:lnTo>
                <a:lnTo>
                  <a:pt x="4919380" y="1986141"/>
                </a:lnTo>
                <a:lnTo>
                  <a:pt x="4909964" y="1939101"/>
                </a:lnTo>
                <a:lnTo>
                  <a:pt x="4899585" y="1892052"/>
                </a:lnTo>
                <a:lnTo>
                  <a:pt x="4888289" y="1845214"/>
                </a:lnTo>
                <a:lnTo>
                  <a:pt x="4876130" y="1798808"/>
                </a:lnTo>
                <a:lnTo>
                  <a:pt x="4863121" y="1752839"/>
                </a:lnTo>
                <a:lnTo>
                  <a:pt x="4849271" y="1707314"/>
                </a:lnTo>
                <a:lnTo>
                  <a:pt x="4834590" y="1662239"/>
                </a:lnTo>
                <a:lnTo>
                  <a:pt x="4819088" y="1617620"/>
                </a:lnTo>
                <a:lnTo>
                  <a:pt x="4802777" y="1573464"/>
                </a:lnTo>
                <a:lnTo>
                  <a:pt x="4785667" y="1529777"/>
                </a:lnTo>
                <a:lnTo>
                  <a:pt x="4767767" y="1486566"/>
                </a:lnTo>
                <a:lnTo>
                  <a:pt x="4749088" y="1443836"/>
                </a:lnTo>
                <a:lnTo>
                  <a:pt x="4729640" y="1401595"/>
                </a:lnTo>
                <a:lnTo>
                  <a:pt x="4709434" y="1359848"/>
                </a:lnTo>
                <a:lnTo>
                  <a:pt x="4688480" y="1318602"/>
                </a:lnTo>
                <a:lnTo>
                  <a:pt x="4666788" y="1277863"/>
                </a:lnTo>
                <a:lnTo>
                  <a:pt x="4644369" y="1237638"/>
                </a:lnTo>
                <a:lnTo>
                  <a:pt x="4621233" y="1197933"/>
                </a:lnTo>
                <a:lnTo>
                  <a:pt x="4597390" y="1158753"/>
                </a:lnTo>
                <a:lnTo>
                  <a:pt x="4572850" y="1120107"/>
                </a:lnTo>
                <a:lnTo>
                  <a:pt x="4547624" y="1081999"/>
                </a:lnTo>
                <a:lnTo>
                  <a:pt x="4521723" y="1044437"/>
                </a:lnTo>
                <a:lnTo>
                  <a:pt x="4495156" y="1007426"/>
                </a:lnTo>
                <a:lnTo>
                  <a:pt x="4467934" y="970973"/>
                </a:lnTo>
                <a:lnTo>
                  <a:pt x="4440066" y="935085"/>
                </a:lnTo>
                <a:lnTo>
                  <a:pt x="4411565" y="899767"/>
                </a:lnTo>
                <a:lnTo>
                  <a:pt x="4382439" y="865026"/>
                </a:lnTo>
                <a:lnTo>
                  <a:pt x="4352699" y="830869"/>
                </a:lnTo>
                <a:lnTo>
                  <a:pt x="4322355" y="797301"/>
                </a:lnTo>
                <a:lnTo>
                  <a:pt x="4291418" y="764329"/>
                </a:lnTo>
                <a:lnTo>
                  <a:pt x="4259898" y="731960"/>
                </a:lnTo>
                <a:lnTo>
                  <a:pt x="4227806" y="700199"/>
                </a:lnTo>
                <a:lnTo>
                  <a:pt x="4195151" y="669054"/>
                </a:lnTo>
                <a:lnTo>
                  <a:pt x="4161943" y="638530"/>
                </a:lnTo>
                <a:lnTo>
                  <a:pt x="4128195" y="608634"/>
                </a:lnTo>
                <a:lnTo>
                  <a:pt x="4093914" y="579372"/>
                </a:lnTo>
                <a:lnTo>
                  <a:pt x="4059113" y="550750"/>
                </a:lnTo>
                <a:lnTo>
                  <a:pt x="4023801" y="522775"/>
                </a:lnTo>
                <a:lnTo>
                  <a:pt x="3987988" y="495453"/>
                </a:lnTo>
                <a:lnTo>
                  <a:pt x="3951685" y="468791"/>
                </a:lnTo>
                <a:lnTo>
                  <a:pt x="3914903" y="442795"/>
                </a:lnTo>
                <a:lnTo>
                  <a:pt x="3877650" y="417471"/>
                </a:lnTo>
                <a:lnTo>
                  <a:pt x="3839939" y="392825"/>
                </a:lnTo>
                <a:lnTo>
                  <a:pt x="3801778" y="368865"/>
                </a:lnTo>
                <a:lnTo>
                  <a:pt x="3763179" y="345595"/>
                </a:lnTo>
                <a:lnTo>
                  <a:pt x="3724152" y="323023"/>
                </a:lnTo>
                <a:lnTo>
                  <a:pt x="3684707" y="301155"/>
                </a:lnTo>
                <a:lnTo>
                  <a:pt x="3644854" y="279998"/>
                </a:lnTo>
                <a:lnTo>
                  <a:pt x="3604603" y="259557"/>
                </a:lnTo>
                <a:lnTo>
                  <a:pt x="3563966" y="239839"/>
                </a:lnTo>
                <a:lnTo>
                  <a:pt x="3522952" y="220850"/>
                </a:lnTo>
                <a:lnTo>
                  <a:pt x="3481572" y="202597"/>
                </a:lnTo>
                <a:lnTo>
                  <a:pt x="3439835" y="185086"/>
                </a:lnTo>
                <a:lnTo>
                  <a:pt x="3397753" y="168323"/>
                </a:lnTo>
                <a:lnTo>
                  <a:pt x="3355335" y="152315"/>
                </a:lnTo>
                <a:lnTo>
                  <a:pt x="3312592" y="137069"/>
                </a:lnTo>
                <a:lnTo>
                  <a:pt x="3269534" y="122589"/>
                </a:lnTo>
                <a:lnTo>
                  <a:pt x="3226172" y="108883"/>
                </a:lnTo>
                <a:lnTo>
                  <a:pt x="3182516" y="95958"/>
                </a:lnTo>
                <a:lnTo>
                  <a:pt x="3138575" y="83818"/>
                </a:lnTo>
                <a:lnTo>
                  <a:pt x="3094362" y="72472"/>
                </a:lnTo>
                <a:lnTo>
                  <a:pt x="3049884" y="61925"/>
                </a:lnTo>
                <a:lnTo>
                  <a:pt x="3005154" y="52183"/>
                </a:lnTo>
                <a:lnTo>
                  <a:pt x="2960182" y="43253"/>
                </a:lnTo>
                <a:lnTo>
                  <a:pt x="2914977" y="35141"/>
                </a:lnTo>
                <a:lnTo>
                  <a:pt x="2869550" y="27854"/>
                </a:lnTo>
                <a:lnTo>
                  <a:pt x="2823911" y="21397"/>
                </a:lnTo>
                <a:lnTo>
                  <a:pt x="2778071" y="15778"/>
                </a:lnTo>
                <a:lnTo>
                  <a:pt x="2732040" y="11002"/>
                </a:lnTo>
                <a:lnTo>
                  <a:pt x="2685828" y="7077"/>
                </a:lnTo>
                <a:lnTo>
                  <a:pt x="2639446" y="4007"/>
                </a:lnTo>
                <a:lnTo>
                  <a:pt x="2592903" y="1800"/>
                </a:lnTo>
                <a:lnTo>
                  <a:pt x="2546211" y="462"/>
                </a:lnTo>
                <a:lnTo>
                  <a:pt x="2499379" y="0"/>
                </a:lnTo>
                <a:lnTo>
                  <a:pt x="2452419" y="418"/>
                </a:lnTo>
                <a:lnTo>
                  <a:pt x="2405339" y="1725"/>
                </a:lnTo>
                <a:lnTo>
                  <a:pt x="2358151" y="3927"/>
                </a:lnTo>
                <a:lnTo>
                  <a:pt x="2310864" y="7029"/>
                </a:lnTo>
                <a:lnTo>
                  <a:pt x="2263490" y="11037"/>
                </a:lnTo>
                <a:lnTo>
                  <a:pt x="2216038" y="15960"/>
                </a:lnTo>
                <a:lnTo>
                  <a:pt x="2168519" y="21802"/>
                </a:lnTo>
                <a:lnTo>
                  <a:pt x="2120943" y="28570"/>
                </a:lnTo>
                <a:lnTo>
                  <a:pt x="2073320" y="36270"/>
                </a:lnTo>
                <a:lnTo>
                  <a:pt x="2025661" y="44910"/>
                </a:lnTo>
                <a:lnTo>
                  <a:pt x="1977975" y="54494"/>
                </a:lnTo>
                <a:lnTo>
                  <a:pt x="1930275" y="65030"/>
                </a:lnTo>
                <a:close/>
              </a:path>
            </a:pathLst>
          </a:custGeom>
          <a:ln w="95250">
            <a:solidFill>
              <a:srgbClr val="E61E26"/>
            </a:solidFill>
          </a:ln>
        </p:spPr>
        <p:txBody>
          <a:bodyPr wrap="square" lIns="0" tIns="0" rIns="0" bIns="0" rtlCol="0"/>
          <a:lstStyle/>
          <a:p>
            <a:endParaRPr dirty="0"/>
          </a:p>
        </p:txBody>
      </p:sp>
      <p:sp>
        <p:nvSpPr>
          <p:cNvPr id="20" name="object 2">
            <a:extLst>
              <a:ext uri="{FF2B5EF4-FFF2-40B4-BE49-F238E27FC236}">
                <a16:creationId xmlns:a16="http://schemas.microsoft.com/office/drawing/2014/main" id="{D29B7A33-5888-5C4C-A85A-F91F699625C2}"/>
              </a:ext>
              <a:ext uri="{C183D7F6-B498-43B3-948B-1728B52AA6E4}">
                <adec:decorative xmlns:adec="http://schemas.microsoft.com/office/drawing/2017/decorative" val="1"/>
              </a:ext>
            </a:extLst>
          </p:cNvPr>
          <p:cNvSpPr/>
          <p:nvPr/>
        </p:nvSpPr>
        <p:spPr>
          <a:xfrm>
            <a:off x="-427333" y="5800725"/>
            <a:ext cx="3993515" cy="6652895"/>
          </a:xfrm>
          <a:custGeom>
            <a:avLst/>
            <a:gdLst/>
            <a:ahLst/>
            <a:cxnLst/>
            <a:rect l="l" t="t" r="r" b="b"/>
            <a:pathLst>
              <a:path w="3993515" h="6652895">
                <a:moveTo>
                  <a:pt x="3939879" y="0"/>
                </a:moveTo>
                <a:lnTo>
                  <a:pt x="3888483" y="8784"/>
                </a:lnTo>
                <a:lnTo>
                  <a:pt x="3837243" y="18070"/>
                </a:lnTo>
                <a:lnTo>
                  <a:pt x="3786164" y="27854"/>
                </a:lnTo>
                <a:lnTo>
                  <a:pt x="3735250" y="38133"/>
                </a:lnTo>
                <a:lnTo>
                  <a:pt x="3684505" y="48903"/>
                </a:lnTo>
                <a:lnTo>
                  <a:pt x="3633933" y="60163"/>
                </a:lnTo>
                <a:lnTo>
                  <a:pt x="3583539" y="71908"/>
                </a:lnTo>
                <a:lnTo>
                  <a:pt x="3533326" y="84135"/>
                </a:lnTo>
                <a:lnTo>
                  <a:pt x="3483300" y="96842"/>
                </a:lnTo>
                <a:lnTo>
                  <a:pt x="3433463" y="110025"/>
                </a:lnTo>
                <a:lnTo>
                  <a:pt x="3383821" y="123681"/>
                </a:lnTo>
                <a:lnTo>
                  <a:pt x="3334377" y="137806"/>
                </a:lnTo>
                <a:lnTo>
                  <a:pt x="3285135" y="152399"/>
                </a:lnTo>
                <a:lnTo>
                  <a:pt x="3236101" y="167455"/>
                </a:lnTo>
                <a:lnTo>
                  <a:pt x="3187277" y="182971"/>
                </a:lnTo>
                <a:lnTo>
                  <a:pt x="3138669" y="198945"/>
                </a:lnTo>
                <a:lnTo>
                  <a:pt x="3090280" y="215373"/>
                </a:lnTo>
                <a:lnTo>
                  <a:pt x="3042115" y="232252"/>
                </a:lnTo>
                <a:lnTo>
                  <a:pt x="2994178" y="249578"/>
                </a:lnTo>
                <a:lnTo>
                  <a:pt x="2946472" y="267350"/>
                </a:lnTo>
                <a:lnTo>
                  <a:pt x="2899003" y="285563"/>
                </a:lnTo>
                <a:lnTo>
                  <a:pt x="2851774" y="304214"/>
                </a:lnTo>
                <a:lnTo>
                  <a:pt x="2804790" y="323301"/>
                </a:lnTo>
                <a:lnTo>
                  <a:pt x="2758054" y="342819"/>
                </a:lnTo>
                <a:lnTo>
                  <a:pt x="2711571" y="362767"/>
                </a:lnTo>
                <a:lnTo>
                  <a:pt x="2665346" y="383141"/>
                </a:lnTo>
                <a:lnTo>
                  <a:pt x="2619382" y="403937"/>
                </a:lnTo>
                <a:lnTo>
                  <a:pt x="2573683" y="425153"/>
                </a:lnTo>
                <a:lnTo>
                  <a:pt x="2528254" y="446786"/>
                </a:lnTo>
                <a:lnTo>
                  <a:pt x="2483099" y="468831"/>
                </a:lnTo>
                <a:lnTo>
                  <a:pt x="2438222" y="491287"/>
                </a:lnTo>
                <a:lnTo>
                  <a:pt x="2393628" y="514150"/>
                </a:lnTo>
                <a:lnTo>
                  <a:pt x="2349320" y="537417"/>
                </a:lnTo>
                <a:lnTo>
                  <a:pt x="2305302" y="561084"/>
                </a:lnTo>
                <a:lnTo>
                  <a:pt x="2261580" y="585149"/>
                </a:lnTo>
                <a:lnTo>
                  <a:pt x="2218156" y="609609"/>
                </a:lnTo>
                <a:lnTo>
                  <a:pt x="2175036" y="634459"/>
                </a:lnTo>
                <a:lnTo>
                  <a:pt x="2132223" y="659698"/>
                </a:lnTo>
                <a:lnTo>
                  <a:pt x="2089722" y="685322"/>
                </a:lnTo>
                <a:lnTo>
                  <a:pt x="2047537" y="711328"/>
                </a:lnTo>
                <a:lnTo>
                  <a:pt x="2005671" y="737712"/>
                </a:lnTo>
                <a:lnTo>
                  <a:pt x="1964130" y="764472"/>
                </a:lnTo>
                <a:lnTo>
                  <a:pt x="1922918" y="791604"/>
                </a:lnTo>
                <a:lnTo>
                  <a:pt x="1882038" y="819106"/>
                </a:lnTo>
                <a:lnTo>
                  <a:pt x="1841494" y="846974"/>
                </a:lnTo>
                <a:lnTo>
                  <a:pt x="1801292" y="875205"/>
                </a:lnTo>
                <a:lnTo>
                  <a:pt x="1761435" y="903795"/>
                </a:lnTo>
                <a:lnTo>
                  <a:pt x="1721928" y="932743"/>
                </a:lnTo>
                <a:lnTo>
                  <a:pt x="1682773" y="962044"/>
                </a:lnTo>
                <a:lnTo>
                  <a:pt x="1643977" y="991695"/>
                </a:lnTo>
                <a:lnTo>
                  <a:pt x="1605543" y="1021694"/>
                </a:lnTo>
                <a:lnTo>
                  <a:pt x="1567475" y="1052037"/>
                </a:lnTo>
                <a:lnTo>
                  <a:pt x="1529777" y="1082721"/>
                </a:lnTo>
                <a:lnTo>
                  <a:pt x="1492453" y="1113743"/>
                </a:lnTo>
                <a:lnTo>
                  <a:pt x="1455509" y="1145099"/>
                </a:lnTo>
                <a:lnTo>
                  <a:pt x="1418947" y="1176787"/>
                </a:lnTo>
                <a:lnTo>
                  <a:pt x="1382773" y="1208804"/>
                </a:lnTo>
                <a:lnTo>
                  <a:pt x="1346989" y="1241145"/>
                </a:lnTo>
                <a:lnTo>
                  <a:pt x="1311602" y="1273809"/>
                </a:lnTo>
                <a:lnTo>
                  <a:pt x="1276614" y="1306792"/>
                </a:lnTo>
                <a:lnTo>
                  <a:pt x="1242029" y="1340091"/>
                </a:lnTo>
                <a:lnTo>
                  <a:pt x="1207853" y="1373702"/>
                </a:lnTo>
                <a:lnTo>
                  <a:pt x="1174089" y="1407624"/>
                </a:lnTo>
                <a:lnTo>
                  <a:pt x="1140742" y="1441851"/>
                </a:lnTo>
                <a:lnTo>
                  <a:pt x="1107815" y="1476382"/>
                </a:lnTo>
                <a:lnTo>
                  <a:pt x="1075314" y="1511213"/>
                </a:lnTo>
                <a:lnTo>
                  <a:pt x="1043241" y="1546341"/>
                </a:lnTo>
                <a:lnTo>
                  <a:pt x="1011601" y="1581763"/>
                </a:lnTo>
                <a:lnTo>
                  <a:pt x="980399" y="1617475"/>
                </a:lnTo>
                <a:lnTo>
                  <a:pt x="949639" y="1653475"/>
                </a:lnTo>
                <a:lnTo>
                  <a:pt x="919324" y="1689760"/>
                </a:lnTo>
                <a:lnTo>
                  <a:pt x="887391" y="1728899"/>
                </a:lnTo>
                <a:lnTo>
                  <a:pt x="855970" y="1768411"/>
                </a:lnTo>
                <a:lnTo>
                  <a:pt x="825062" y="1808293"/>
                </a:lnTo>
                <a:lnTo>
                  <a:pt x="794670" y="1848541"/>
                </a:lnTo>
                <a:lnTo>
                  <a:pt x="764793" y="1889151"/>
                </a:lnTo>
                <a:lnTo>
                  <a:pt x="735435" y="1930120"/>
                </a:lnTo>
                <a:lnTo>
                  <a:pt x="706597" y="1971445"/>
                </a:lnTo>
                <a:lnTo>
                  <a:pt x="678281" y="2013123"/>
                </a:lnTo>
                <a:lnTo>
                  <a:pt x="650487" y="2055149"/>
                </a:lnTo>
                <a:lnTo>
                  <a:pt x="623219" y="2097520"/>
                </a:lnTo>
                <a:lnTo>
                  <a:pt x="596478" y="2140233"/>
                </a:lnTo>
                <a:lnTo>
                  <a:pt x="570264" y="2183284"/>
                </a:lnTo>
                <a:lnTo>
                  <a:pt x="544581" y="2226671"/>
                </a:lnTo>
                <a:lnTo>
                  <a:pt x="519430" y="2270389"/>
                </a:lnTo>
                <a:lnTo>
                  <a:pt x="494812" y="2314435"/>
                </a:lnTo>
                <a:lnTo>
                  <a:pt x="470729" y="2358805"/>
                </a:lnTo>
                <a:lnTo>
                  <a:pt x="447182" y="2403497"/>
                </a:lnTo>
                <a:lnTo>
                  <a:pt x="424174" y="2448506"/>
                </a:lnTo>
                <a:lnTo>
                  <a:pt x="401706" y="2493829"/>
                </a:lnTo>
                <a:lnTo>
                  <a:pt x="379780" y="2539464"/>
                </a:lnTo>
                <a:lnTo>
                  <a:pt x="358398" y="2585405"/>
                </a:lnTo>
                <a:lnTo>
                  <a:pt x="337560" y="2631650"/>
                </a:lnTo>
                <a:lnTo>
                  <a:pt x="317270" y="2678196"/>
                </a:lnTo>
                <a:lnTo>
                  <a:pt x="297527" y="2725039"/>
                </a:lnTo>
                <a:lnTo>
                  <a:pt x="278335" y="2772175"/>
                </a:lnTo>
                <a:lnTo>
                  <a:pt x="259695" y="2819601"/>
                </a:lnTo>
                <a:lnTo>
                  <a:pt x="241608" y="2867313"/>
                </a:lnTo>
                <a:lnTo>
                  <a:pt x="224077" y="2915309"/>
                </a:lnTo>
                <a:lnTo>
                  <a:pt x="207102" y="2963585"/>
                </a:lnTo>
                <a:lnTo>
                  <a:pt x="190686" y="3012136"/>
                </a:lnTo>
                <a:lnTo>
                  <a:pt x="174830" y="3060961"/>
                </a:lnTo>
                <a:lnTo>
                  <a:pt x="159536" y="3110054"/>
                </a:lnTo>
                <a:lnTo>
                  <a:pt x="144806" y="3159414"/>
                </a:lnTo>
                <a:lnTo>
                  <a:pt x="130641" y="3209036"/>
                </a:lnTo>
                <a:lnTo>
                  <a:pt x="118278" y="3255012"/>
                </a:lnTo>
                <a:lnTo>
                  <a:pt x="106639" y="3301700"/>
                </a:lnTo>
                <a:lnTo>
                  <a:pt x="95709" y="3349065"/>
                </a:lnTo>
                <a:lnTo>
                  <a:pt x="85470" y="3397068"/>
                </a:lnTo>
                <a:lnTo>
                  <a:pt x="75906" y="3445674"/>
                </a:lnTo>
                <a:lnTo>
                  <a:pt x="67000" y="3494844"/>
                </a:lnTo>
                <a:lnTo>
                  <a:pt x="58735" y="3544543"/>
                </a:lnTo>
                <a:lnTo>
                  <a:pt x="51094" y="3594733"/>
                </a:lnTo>
                <a:lnTo>
                  <a:pt x="44060" y="3645377"/>
                </a:lnTo>
                <a:lnTo>
                  <a:pt x="37618" y="3696439"/>
                </a:lnTo>
                <a:lnTo>
                  <a:pt x="31749" y="3747881"/>
                </a:lnTo>
                <a:lnTo>
                  <a:pt x="26438" y="3799666"/>
                </a:lnTo>
                <a:lnTo>
                  <a:pt x="21667" y="3851759"/>
                </a:lnTo>
                <a:lnTo>
                  <a:pt x="17420" y="3904121"/>
                </a:lnTo>
                <a:lnTo>
                  <a:pt x="13680" y="3956716"/>
                </a:lnTo>
                <a:lnTo>
                  <a:pt x="10430" y="4009507"/>
                </a:lnTo>
                <a:lnTo>
                  <a:pt x="7654" y="4062457"/>
                </a:lnTo>
                <a:lnTo>
                  <a:pt x="5334" y="4115529"/>
                </a:lnTo>
                <a:lnTo>
                  <a:pt x="3455" y="4168687"/>
                </a:lnTo>
                <a:lnTo>
                  <a:pt x="1998" y="4221892"/>
                </a:lnTo>
                <a:lnTo>
                  <a:pt x="948" y="4275109"/>
                </a:lnTo>
                <a:lnTo>
                  <a:pt x="287" y="4328301"/>
                </a:lnTo>
                <a:lnTo>
                  <a:pt x="0" y="4381430"/>
                </a:lnTo>
                <a:lnTo>
                  <a:pt x="68" y="4434460"/>
                </a:lnTo>
                <a:lnTo>
                  <a:pt x="476" y="4487353"/>
                </a:lnTo>
                <a:lnTo>
                  <a:pt x="1206" y="4540074"/>
                </a:lnTo>
                <a:lnTo>
                  <a:pt x="2242" y="4592584"/>
                </a:lnTo>
                <a:lnTo>
                  <a:pt x="3567" y="4644847"/>
                </a:lnTo>
                <a:lnTo>
                  <a:pt x="5165" y="4696827"/>
                </a:lnTo>
                <a:lnTo>
                  <a:pt x="7017" y="4748485"/>
                </a:lnTo>
                <a:lnTo>
                  <a:pt x="9109" y="4799786"/>
                </a:lnTo>
                <a:lnTo>
                  <a:pt x="11423" y="4850692"/>
                </a:lnTo>
                <a:lnTo>
                  <a:pt x="13942" y="4901167"/>
                </a:lnTo>
                <a:lnTo>
                  <a:pt x="16649" y="4951173"/>
                </a:lnTo>
                <a:lnTo>
                  <a:pt x="19528" y="5000674"/>
                </a:lnTo>
                <a:lnTo>
                  <a:pt x="22562" y="5049633"/>
                </a:lnTo>
                <a:lnTo>
                  <a:pt x="25734" y="5098012"/>
                </a:lnTo>
                <a:lnTo>
                  <a:pt x="29027" y="5145776"/>
                </a:lnTo>
                <a:lnTo>
                  <a:pt x="32426" y="5192886"/>
                </a:lnTo>
                <a:lnTo>
                  <a:pt x="35912" y="5239306"/>
                </a:lnTo>
                <a:lnTo>
                  <a:pt x="39469" y="5285000"/>
                </a:lnTo>
                <a:lnTo>
                  <a:pt x="43080" y="5329930"/>
                </a:lnTo>
                <a:lnTo>
                  <a:pt x="46729" y="5374059"/>
                </a:lnTo>
                <a:lnTo>
                  <a:pt x="50399" y="5417350"/>
                </a:lnTo>
                <a:lnTo>
                  <a:pt x="54073" y="5459768"/>
                </a:lnTo>
                <a:lnTo>
                  <a:pt x="58541" y="5510858"/>
                </a:lnTo>
                <a:lnTo>
                  <a:pt x="63053" y="5562455"/>
                </a:lnTo>
                <a:lnTo>
                  <a:pt x="67602" y="5614471"/>
                </a:lnTo>
                <a:lnTo>
                  <a:pt x="72180" y="5666823"/>
                </a:lnTo>
                <a:lnTo>
                  <a:pt x="76779" y="5719424"/>
                </a:lnTo>
                <a:lnTo>
                  <a:pt x="81393" y="5772189"/>
                </a:lnTo>
                <a:lnTo>
                  <a:pt x="86014" y="5825032"/>
                </a:lnTo>
                <a:lnTo>
                  <a:pt x="90635" y="5877869"/>
                </a:lnTo>
                <a:lnTo>
                  <a:pt x="95247" y="5930615"/>
                </a:lnTo>
                <a:lnTo>
                  <a:pt x="99844" y="5983182"/>
                </a:lnTo>
                <a:lnTo>
                  <a:pt x="104417" y="6035487"/>
                </a:lnTo>
                <a:lnTo>
                  <a:pt x="108961" y="6087444"/>
                </a:lnTo>
                <a:lnTo>
                  <a:pt x="113466" y="6138968"/>
                </a:lnTo>
                <a:lnTo>
                  <a:pt x="117926" y="6189973"/>
                </a:lnTo>
                <a:lnTo>
                  <a:pt x="122333" y="6240373"/>
                </a:lnTo>
                <a:lnTo>
                  <a:pt x="126680" y="6290084"/>
                </a:lnTo>
                <a:lnTo>
                  <a:pt x="130959" y="6339020"/>
                </a:lnTo>
                <a:lnTo>
                  <a:pt x="135163" y="6387096"/>
                </a:lnTo>
                <a:lnTo>
                  <a:pt x="139285" y="6434226"/>
                </a:lnTo>
                <a:lnTo>
                  <a:pt x="143316" y="6480325"/>
                </a:lnTo>
                <a:lnTo>
                  <a:pt x="147250" y="6525308"/>
                </a:lnTo>
                <a:lnTo>
                  <a:pt x="151078" y="6569089"/>
                </a:lnTo>
                <a:lnTo>
                  <a:pt x="154794" y="6611583"/>
                </a:lnTo>
                <a:lnTo>
                  <a:pt x="158391" y="6652704"/>
                </a:lnTo>
                <a:lnTo>
                  <a:pt x="211570" y="6620385"/>
                </a:lnTo>
                <a:lnTo>
                  <a:pt x="264300" y="6588045"/>
                </a:lnTo>
                <a:lnTo>
                  <a:pt x="316581" y="6555684"/>
                </a:lnTo>
                <a:lnTo>
                  <a:pt x="368414" y="6523304"/>
                </a:lnTo>
                <a:lnTo>
                  <a:pt x="419802" y="6490906"/>
                </a:lnTo>
                <a:lnTo>
                  <a:pt x="470746" y="6458489"/>
                </a:lnTo>
                <a:lnTo>
                  <a:pt x="521247" y="6426056"/>
                </a:lnTo>
                <a:lnTo>
                  <a:pt x="571306" y="6393606"/>
                </a:lnTo>
                <a:lnTo>
                  <a:pt x="620926" y="6361140"/>
                </a:lnTo>
                <a:lnTo>
                  <a:pt x="670107" y="6328660"/>
                </a:lnTo>
                <a:lnTo>
                  <a:pt x="718851" y="6296166"/>
                </a:lnTo>
                <a:lnTo>
                  <a:pt x="767160" y="6263659"/>
                </a:lnTo>
                <a:lnTo>
                  <a:pt x="815035" y="6231139"/>
                </a:lnTo>
                <a:lnTo>
                  <a:pt x="862477" y="6198608"/>
                </a:lnTo>
                <a:lnTo>
                  <a:pt x="909488" y="6166066"/>
                </a:lnTo>
                <a:lnTo>
                  <a:pt x="956070" y="6133514"/>
                </a:lnTo>
                <a:lnTo>
                  <a:pt x="1002224" y="6100953"/>
                </a:lnTo>
                <a:lnTo>
                  <a:pt x="1047951" y="6068384"/>
                </a:lnTo>
                <a:lnTo>
                  <a:pt x="1093253" y="6035807"/>
                </a:lnTo>
                <a:lnTo>
                  <a:pt x="1138131" y="6003223"/>
                </a:lnTo>
                <a:lnTo>
                  <a:pt x="1182587" y="5970633"/>
                </a:lnTo>
                <a:lnTo>
                  <a:pt x="1226622" y="5938038"/>
                </a:lnTo>
                <a:lnTo>
                  <a:pt x="1270238" y="5905439"/>
                </a:lnTo>
                <a:lnTo>
                  <a:pt x="1313436" y="5872836"/>
                </a:lnTo>
                <a:lnTo>
                  <a:pt x="1356218" y="5840230"/>
                </a:lnTo>
                <a:lnTo>
                  <a:pt x="1398584" y="5807622"/>
                </a:lnTo>
                <a:lnTo>
                  <a:pt x="1440538" y="5775013"/>
                </a:lnTo>
                <a:lnTo>
                  <a:pt x="1482079" y="5742404"/>
                </a:lnTo>
                <a:lnTo>
                  <a:pt x="1523211" y="5709794"/>
                </a:lnTo>
                <a:lnTo>
                  <a:pt x="1563933" y="5677186"/>
                </a:lnTo>
                <a:lnTo>
                  <a:pt x="1604247" y="5644580"/>
                </a:lnTo>
                <a:lnTo>
                  <a:pt x="1644156" y="5611977"/>
                </a:lnTo>
                <a:lnTo>
                  <a:pt x="1683660" y="5579377"/>
                </a:lnTo>
                <a:lnTo>
                  <a:pt x="1722760" y="5546781"/>
                </a:lnTo>
                <a:lnTo>
                  <a:pt x="1761460" y="5514190"/>
                </a:lnTo>
                <a:lnTo>
                  <a:pt x="1799759" y="5481606"/>
                </a:lnTo>
                <a:lnTo>
                  <a:pt x="1837659" y="5449028"/>
                </a:lnTo>
                <a:lnTo>
                  <a:pt x="1875162" y="5416457"/>
                </a:lnTo>
                <a:lnTo>
                  <a:pt x="1912269" y="5383895"/>
                </a:lnTo>
                <a:lnTo>
                  <a:pt x="1948982" y="5351342"/>
                </a:lnTo>
                <a:lnTo>
                  <a:pt x="1985302" y="5318799"/>
                </a:lnTo>
                <a:lnTo>
                  <a:pt x="2021231" y="5286266"/>
                </a:lnTo>
                <a:lnTo>
                  <a:pt x="2056770" y="5253745"/>
                </a:lnTo>
                <a:lnTo>
                  <a:pt x="2091921" y="5221236"/>
                </a:lnTo>
                <a:lnTo>
                  <a:pt x="2126684" y="5188740"/>
                </a:lnTo>
                <a:lnTo>
                  <a:pt x="2161063" y="5156258"/>
                </a:lnTo>
                <a:lnTo>
                  <a:pt x="2195057" y="5123791"/>
                </a:lnTo>
                <a:lnTo>
                  <a:pt x="2228668" y="5091339"/>
                </a:lnTo>
                <a:lnTo>
                  <a:pt x="2261899" y="5058903"/>
                </a:lnTo>
                <a:lnTo>
                  <a:pt x="2294750" y="5026484"/>
                </a:lnTo>
                <a:lnTo>
                  <a:pt x="2327223" y="4994083"/>
                </a:lnTo>
                <a:lnTo>
                  <a:pt x="2359319" y="4961701"/>
                </a:lnTo>
                <a:lnTo>
                  <a:pt x="2391040" y="4929338"/>
                </a:lnTo>
                <a:lnTo>
                  <a:pt x="2422387" y="4896995"/>
                </a:lnTo>
                <a:lnTo>
                  <a:pt x="2453362" y="4864673"/>
                </a:lnTo>
                <a:lnTo>
                  <a:pt x="2483966" y="4832373"/>
                </a:lnTo>
                <a:lnTo>
                  <a:pt x="2514201" y="4800095"/>
                </a:lnTo>
                <a:lnTo>
                  <a:pt x="2544069" y="4767841"/>
                </a:lnTo>
                <a:lnTo>
                  <a:pt x="2573569" y="4735610"/>
                </a:lnTo>
                <a:lnTo>
                  <a:pt x="2602705" y="4703405"/>
                </a:lnTo>
                <a:lnTo>
                  <a:pt x="2631478" y="4671226"/>
                </a:lnTo>
                <a:lnTo>
                  <a:pt x="2659888" y="4639073"/>
                </a:lnTo>
                <a:lnTo>
                  <a:pt x="2687938" y="4606947"/>
                </a:lnTo>
                <a:lnTo>
                  <a:pt x="2715630" y="4574850"/>
                </a:lnTo>
                <a:lnTo>
                  <a:pt x="2742963" y="4542781"/>
                </a:lnTo>
                <a:lnTo>
                  <a:pt x="2769941" y="4510742"/>
                </a:lnTo>
                <a:lnTo>
                  <a:pt x="2796563" y="4478734"/>
                </a:lnTo>
                <a:lnTo>
                  <a:pt x="2822833" y="4446756"/>
                </a:lnTo>
                <a:lnTo>
                  <a:pt x="2848751" y="4414811"/>
                </a:lnTo>
                <a:lnTo>
                  <a:pt x="2874319" y="4382899"/>
                </a:lnTo>
                <a:lnTo>
                  <a:pt x="2899538" y="4351020"/>
                </a:lnTo>
                <a:lnTo>
                  <a:pt x="2924410" y="4319176"/>
                </a:lnTo>
                <a:lnTo>
                  <a:pt x="2948936" y="4287367"/>
                </a:lnTo>
                <a:lnTo>
                  <a:pt x="2983632" y="4241543"/>
                </a:lnTo>
                <a:lnTo>
                  <a:pt x="3017649" y="4195582"/>
                </a:lnTo>
                <a:lnTo>
                  <a:pt x="3050992" y="4149487"/>
                </a:lnTo>
                <a:lnTo>
                  <a:pt x="3083666" y="4103264"/>
                </a:lnTo>
                <a:lnTo>
                  <a:pt x="3115675" y="4056918"/>
                </a:lnTo>
                <a:lnTo>
                  <a:pt x="3147023" y="4010454"/>
                </a:lnTo>
                <a:lnTo>
                  <a:pt x="3177716" y="3963877"/>
                </a:lnTo>
                <a:lnTo>
                  <a:pt x="3207758" y="3917191"/>
                </a:lnTo>
                <a:lnTo>
                  <a:pt x="3237153" y="3870402"/>
                </a:lnTo>
                <a:lnTo>
                  <a:pt x="3265906" y="3823515"/>
                </a:lnTo>
                <a:lnTo>
                  <a:pt x="3294021" y="3776535"/>
                </a:lnTo>
                <a:lnTo>
                  <a:pt x="3321504" y="3729466"/>
                </a:lnTo>
                <a:lnTo>
                  <a:pt x="3348359" y="3682313"/>
                </a:lnTo>
                <a:lnTo>
                  <a:pt x="3374590" y="3635082"/>
                </a:lnTo>
                <a:lnTo>
                  <a:pt x="3400202" y="3587777"/>
                </a:lnTo>
                <a:lnTo>
                  <a:pt x="3425199" y="3540404"/>
                </a:lnTo>
                <a:lnTo>
                  <a:pt x="3449587" y="3492967"/>
                </a:lnTo>
                <a:lnTo>
                  <a:pt x="3473369" y="3445471"/>
                </a:lnTo>
                <a:lnTo>
                  <a:pt x="3496551" y="3397922"/>
                </a:lnTo>
                <a:lnTo>
                  <a:pt x="3519136" y="3350323"/>
                </a:lnTo>
                <a:lnTo>
                  <a:pt x="3541130" y="3302681"/>
                </a:lnTo>
                <a:lnTo>
                  <a:pt x="3562538" y="3255000"/>
                </a:lnTo>
                <a:lnTo>
                  <a:pt x="3583362" y="3207284"/>
                </a:lnTo>
                <a:lnTo>
                  <a:pt x="3603609" y="3159540"/>
                </a:lnTo>
                <a:lnTo>
                  <a:pt x="3623283" y="3111772"/>
                </a:lnTo>
                <a:lnTo>
                  <a:pt x="3642388" y="3063984"/>
                </a:lnTo>
                <a:lnTo>
                  <a:pt x="3660929" y="3016182"/>
                </a:lnTo>
                <a:lnTo>
                  <a:pt x="3678911" y="2968371"/>
                </a:lnTo>
                <a:lnTo>
                  <a:pt x="3696338" y="2920556"/>
                </a:lnTo>
                <a:lnTo>
                  <a:pt x="3713215" y="2872741"/>
                </a:lnTo>
                <a:lnTo>
                  <a:pt x="3729546" y="2824932"/>
                </a:lnTo>
                <a:lnTo>
                  <a:pt x="3745336" y="2777134"/>
                </a:lnTo>
                <a:lnTo>
                  <a:pt x="3760589" y="2729351"/>
                </a:lnTo>
                <a:lnTo>
                  <a:pt x="3775311" y="2681588"/>
                </a:lnTo>
                <a:lnTo>
                  <a:pt x="3789505" y="2633851"/>
                </a:lnTo>
                <a:lnTo>
                  <a:pt x="3803176" y="2586144"/>
                </a:lnTo>
                <a:lnTo>
                  <a:pt x="3816330" y="2538473"/>
                </a:lnTo>
                <a:lnTo>
                  <a:pt x="3828969" y="2490841"/>
                </a:lnTo>
                <a:lnTo>
                  <a:pt x="3841100" y="2443255"/>
                </a:lnTo>
                <a:lnTo>
                  <a:pt x="3852727" y="2395719"/>
                </a:lnTo>
                <a:lnTo>
                  <a:pt x="3863853" y="2348238"/>
                </a:lnTo>
                <a:lnTo>
                  <a:pt x="3874485" y="2300818"/>
                </a:lnTo>
                <a:lnTo>
                  <a:pt x="3884625" y="2253462"/>
                </a:lnTo>
                <a:lnTo>
                  <a:pt x="3894280" y="2206176"/>
                </a:lnTo>
                <a:lnTo>
                  <a:pt x="3903453" y="2158965"/>
                </a:lnTo>
                <a:lnTo>
                  <a:pt x="3912150" y="2111834"/>
                </a:lnTo>
                <a:lnTo>
                  <a:pt x="3920374" y="2064787"/>
                </a:lnTo>
                <a:lnTo>
                  <a:pt x="3928130" y="2017831"/>
                </a:lnTo>
                <a:lnTo>
                  <a:pt x="3935424" y="1970969"/>
                </a:lnTo>
                <a:lnTo>
                  <a:pt x="3942258" y="1924207"/>
                </a:lnTo>
                <a:lnTo>
                  <a:pt x="3948639" y="1877549"/>
                </a:lnTo>
                <a:lnTo>
                  <a:pt x="3954571" y="1831001"/>
                </a:lnTo>
                <a:lnTo>
                  <a:pt x="3960057" y="1784568"/>
                </a:lnTo>
                <a:lnTo>
                  <a:pt x="3965104" y="1738253"/>
                </a:lnTo>
                <a:lnTo>
                  <a:pt x="3969715" y="1692064"/>
                </a:lnTo>
                <a:lnTo>
                  <a:pt x="3973895" y="1646003"/>
                </a:lnTo>
                <a:lnTo>
                  <a:pt x="3977648" y="1600077"/>
                </a:lnTo>
                <a:lnTo>
                  <a:pt x="3980980" y="1554290"/>
                </a:lnTo>
                <a:lnTo>
                  <a:pt x="3983895" y="1508648"/>
                </a:lnTo>
                <a:lnTo>
                  <a:pt x="3986396" y="1463154"/>
                </a:lnTo>
                <a:lnTo>
                  <a:pt x="3988490" y="1417815"/>
                </a:lnTo>
                <a:lnTo>
                  <a:pt x="3990180" y="1372634"/>
                </a:lnTo>
                <a:lnTo>
                  <a:pt x="3991472" y="1327618"/>
                </a:lnTo>
                <a:lnTo>
                  <a:pt x="3992369" y="1282770"/>
                </a:lnTo>
                <a:lnTo>
                  <a:pt x="3992876" y="1238097"/>
                </a:lnTo>
                <a:lnTo>
                  <a:pt x="3992998" y="1193602"/>
                </a:lnTo>
                <a:lnTo>
                  <a:pt x="3992739" y="1149291"/>
                </a:lnTo>
                <a:lnTo>
                  <a:pt x="3992105" y="1105169"/>
                </a:lnTo>
                <a:lnTo>
                  <a:pt x="3991099" y="1061241"/>
                </a:lnTo>
                <a:lnTo>
                  <a:pt x="3989727" y="1017511"/>
                </a:lnTo>
                <a:lnTo>
                  <a:pt x="3973328" y="616239"/>
                </a:lnTo>
                <a:lnTo>
                  <a:pt x="3957150" y="293390"/>
                </a:lnTo>
                <a:lnTo>
                  <a:pt x="3944798" y="78224"/>
                </a:lnTo>
                <a:lnTo>
                  <a:pt x="3939879" y="0"/>
                </a:lnTo>
                <a:close/>
              </a:path>
            </a:pathLst>
          </a:custGeom>
          <a:ln w="95250" cap="sq">
            <a:solidFill>
              <a:srgbClr val="FFBC00"/>
            </a:solidFill>
            <a:miter lim="800000"/>
          </a:ln>
        </p:spPr>
        <p:txBody>
          <a:bodyPr wrap="square" lIns="0" tIns="0" rIns="0" bIns="0" rtlCol="0"/>
          <a:lstStyle/>
          <a:p>
            <a:endParaRPr dirty="0"/>
          </a:p>
        </p:txBody>
      </p:sp>
    </p:spTree>
    <p:extLst>
      <p:ext uri="{BB962C8B-B14F-4D97-AF65-F5344CB8AC3E}">
        <p14:creationId xmlns:p14="http://schemas.microsoft.com/office/powerpoint/2010/main" val="226462770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917C4A-41F3-FC1E-2970-6A01E18838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7A9169-96A8-4671-1F11-75EA1BEEE8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1CE966-615A-99B5-D853-F17E12E8A2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800">
                <a:solidFill>
                  <a:schemeClr val="tx1">
                    <a:tint val="75000"/>
                  </a:schemeClr>
                </a:solidFill>
                <a:latin typeface="Work Sans" pitchFamily="2" charset="77"/>
              </a:defRPr>
            </a:lvl1pPr>
          </a:lstStyle>
          <a:p>
            <a:fld id="{7864D627-EC5E-427C-A62A-FE1F76FEB913}" type="datetimeFigureOut">
              <a:rPr lang="en-US" smtClean="0"/>
              <a:t>12/11/2024</a:t>
            </a:fld>
            <a:endParaRPr lang="en-US" dirty="0"/>
          </a:p>
        </p:txBody>
      </p:sp>
      <p:sp>
        <p:nvSpPr>
          <p:cNvPr id="5" name="Footer Placeholder 4">
            <a:extLst>
              <a:ext uri="{FF2B5EF4-FFF2-40B4-BE49-F238E27FC236}">
                <a16:creationId xmlns:a16="http://schemas.microsoft.com/office/drawing/2014/main" id="{FB9AF0F0-97C8-A56E-AB86-17D2B3D705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800">
                <a:solidFill>
                  <a:schemeClr val="tx1">
                    <a:tint val="75000"/>
                  </a:schemeClr>
                </a:solidFill>
                <a:latin typeface="Work Sans" pitchFamily="2" charset="77"/>
              </a:defRPr>
            </a:lvl1pPr>
          </a:lstStyle>
          <a:p>
            <a:endParaRPr lang="en-US" dirty="0"/>
          </a:p>
        </p:txBody>
      </p:sp>
      <p:sp>
        <p:nvSpPr>
          <p:cNvPr id="6" name="Slide Number Placeholder 5">
            <a:extLst>
              <a:ext uri="{FF2B5EF4-FFF2-40B4-BE49-F238E27FC236}">
                <a16:creationId xmlns:a16="http://schemas.microsoft.com/office/drawing/2014/main" id="{D5F22024-919E-526A-1A32-D9E35B206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800">
                <a:solidFill>
                  <a:schemeClr val="tx1">
                    <a:tint val="75000"/>
                  </a:schemeClr>
                </a:solidFill>
                <a:latin typeface="Work Sans" pitchFamily="2" charset="77"/>
              </a:defRPr>
            </a:lvl1pPr>
          </a:lstStyle>
          <a:p>
            <a:fld id="{AA6D0119-BE71-4CDE-B0FC-8F653B007111}" type="slidenum">
              <a:rPr lang="en-US" smtClean="0"/>
              <a:t>‹#›</a:t>
            </a:fld>
            <a:endParaRPr lang="en-US" dirty="0"/>
          </a:p>
        </p:txBody>
      </p:sp>
    </p:spTree>
    <p:extLst>
      <p:ext uri="{BB962C8B-B14F-4D97-AF65-F5344CB8AC3E}">
        <p14:creationId xmlns:p14="http://schemas.microsoft.com/office/powerpoint/2010/main" val="5037146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01"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3" r:id="rId42"/>
    <p:sldLayoutId id="2147483704" r:id="rId43"/>
  </p:sldLayoutIdLst>
  <p:txStyles>
    <p:titleStyle>
      <a:lvl1pPr algn="l" defTabSz="914400" rtl="0" eaLnBrk="1" latinLnBrk="0" hangingPunct="1">
        <a:lnSpc>
          <a:spcPct val="90000"/>
        </a:lnSpc>
        <a:spcBef>
          <a:spcPct val="0"/>
        </a:spcBef>
        <a:buNone/>
        <a:defRPr sz="5000" b="1" i="0" kern="1200">
          <a:solidFill>
            <a:schemeClr val="tx1"/>
          </a:solidFill>
          <a:latin typeface="Work Sans ExtraBold"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C6B7A089-F03C-4463-9310-856241078C41}"/>
              </a:ext>
            </a:extLst>
          </p:cNvPr>
          <p:cNvSpPr>
            <a:spLocks noGrp="1"/>
          </p:cNvSpPr>
          <p:nvPr>
            <p:ph type="body" sz="quarter" idx="12"/>
          </p:nvPr>
        </p:nvSpPr>
        <p:spPr>
          <a:xfrm>
            <a:off x="2665046" y="2524369"/>
            <a:ext cx="6174154" cy="1361831"/>
          </a:xfrm>
        </p:spPr>
        <p:txBody>
          <a:bodyPr>
            <a:normAutofit fontScale="92500"/>
          </a:bodyPr>
          <a:lstStyle/>
          <a:p>
            <a:pPr algn="ctr"/>
            <a:r>
              <a:rPr lang="en-US" sz="6600" b="1" dirty="0">
                <a:latin typeface="Calibri" panose="020F0502020204030204" pitchFamily="34" charset="0"/>
                <a:ea typeface="Calibri" panose="020F0502020204030204" pitchFamily="34" charset="0"/>
                <a:cs typeface="Calibri" panose="020F0502020204030204" pitchFamily="34" charset="0"/>
              </a:rPr>
              <a:t>CMPT 2400, 3510</a:t>
            </a:r>
          </a:p>
        </p:txBody>
      </p:sp>
      <p:sp>
        <p:nvSpPr>
          <p:cNvPr id="11" name="Text Placeholder 2">
            <a:extLst>
              <a:ext uri="{FF2B5EF4-FFF2-40B4-BE49-F238E27FC236}">
                <a16:creationId xmlns:a16="http://schemas.microsoft.com/office/drawing/2014/main" id="{CD14031D-BED3-4673-981B-FAF01A73F79E}"/>
              </a:ext>
            </a:extLst>
          </p:cNvPr>
          <p:cNvSpPr>
            <a:spLocks noGrp="1"/>
          </p:cNvSpPr>
          <p:nvPr>
            <p:ph type="body" sz="quarter" idx="13"/>
          </p:nvPr>
        </p:nvSpPr>
        <p:spPr>
          <a:xfrm>
            <a:off x="457200" y="3654529"/>
            <a:ext cx="10050378" cy="2220686"/>
          </a:xfrm>
        </p:spPr>
        <p:txBody>
          <a:bodyPr>
            <a:normAutofit/>
          </a:bodyPr>
          <a:lstStyle/>
          <a:p>
            <a:pPr algn="ctr"/>
            <a:r>
              <a:rPr lang="en-US" sz="3200" b="1" dirty="0">
                <a:latin typeface="Calibri" panose="020F0502020204030204" pitchFamily="34" charset="0"/>
                <a:ea typeface="Calibri" panose="020F0502020204030204" pitchFamily="34" charset="0"/>
                <a:cs typeface="Calibri" panose="020F0502020204030204" pitchFamily="34" charset="0"/>
              </a:rPr>
              <a:t>        Data Preparation Analytics and Machine Learning</a:t>
            </a:r>
          </a:p>
        </p:txBody>
      </p:sp>
      <p:sp>
        <p:nvSpPr>
          <p:cNvPr id="12" name="Text Placeholder 4">
            <a:extLst>
              <a:ext uri="{FF2B5EF4-FFF2-40B4-BE49-F238E27FC236}">
                <a16:creationId xmlns:a16="http://schemas.microsoft.com/office/drawing/2014/main" id="{0427AFDA-1B89-4BC5-86CD-7F56317097B0}"/>
              </a:ext>
            </a:extLst>
          </p:cNvPr>
          <p:cNvSpPr txBox="1">
            <a:spLocks/>
          </p:cNvSpPr>
          <p:nvPr/>
        </p:nvSpPr>
        <p:spPr>
          <a:xfrm>
            <a:off x="2161020" y="4764872"/>
            <a:ext cx="8346558" cy="99059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u="sng" dirty="0">
                <a:solidFill>
                  <a:schemeClr val="tx2"/>
                </a:solidFill>
              </a:rPr>
              <a:t>National Pollutant Release Inventory Project</a:t>
            </a:r>
          </a:p>
        </p:txBody>
      </p:sp>
      <p:pic>
        <p:nvPicPr>
          <p:cNvPr id="4" name="Picture 3">
            <a:extLst>
              <a:ext uri="{FF2B5EF4-FFF2-40B4-BE49-F238E27FC236}">
                <a16:creationId xmlns:a16="http://schemas.microsoft.com/office/drawing/2014/main" id="{1DE61969-C59B-2E10-E542-6DE7EBDD3233}"/>
              </a:ext>
            </a:extLst>
          </p:cNvPr>
          <p:cNvPicPr>
            <a:picLocks noChangeAspect="1"/>
          </p:cNvPicPr>
          <p:nvPr/>
        </p:nvPicPr>
        <p:blipFill>
          <a:blip r:embed="rId3"/>
          <a:stretch>
            <a:fillRect/>
          </a:stretch>
        </p:blipFill>
        <p:spPr>
          <a:xfrm>
            <a:off x="9499752" y="1089317"/>
            <a:ext cx="2543530" cy="666843"/>
          </a:xfrm>
          <a:prstGeom prst="rect">
            <a:avLst/>
          </a:prstGeom>
        </p:spPr>
      </p:pic>
    </p:spTree>
    <p:extLst>
      <p:ext uri="{BB962C8B-B14F-4D97-AF65-F5344CB8AC3E}">
        <p14:creationId xmlns:p14="http://schemas.microsoft.com/office/powerpoint/2010/main" val="2567297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F4E48-FA2A-2A2F-E175-9027C29D660F}"/>
            </a:ext>
          </a:extLst>
        </p:cNvPr>
        <p:cNvGrpSpPr/>
        <p:nvPr/>
      </p:nvGrpSpPr>
      <p:grpSpPr>
        <a:xfrm>
          <a:off x="0" y="0"/>
          <a:ext cx="0" cy="0"/>
          <a:chOff x="0" y="0"/>
          <a:chExt cx="0" cy="0"/>
        </a:xfrm>
      </p:grpSpPr>
      <p:sp>
        <p:nvSpPr>
          <p:cNvPr id="24" name="Title 1">
            <a:extLst>
              <a:ext uri="{FF2B5EF4-FFF2-40B4-BE49-F238E27FC236}">
                <a16:creationId xmlns:a16="http://schemas.microsoft.com/office/drawing/2014/main" id="{731F3731-C672-0BC5-CEB2-5B2308BBF80B}"/>
              </a:ext>
            </a:extLst>
          </p:cNvPr>
          <p:cNvSpPr>
            <a:spLocks noGrp="1"/>
          </p:cNvSpPr>
          <p:nvPr>
            <p:ph type="title"/>
          </p:nvPr>
        </p:nvSpPr>
        <p:spPr>
          <a:xfrm>
            <a:off x="838200" y="385839"/>
            <a:ext cx="10515600" cy="1325563"/>
          </a:xfrm>
        </p:spPr>
        <p:txBody>
          <a:bodyPr>
            <a:noAutofit/>
          </a:bodyPr>
          <a:lstStyle/>
          <a:p>
            <a:pPr algn="ctr"/>
            <a:r>
              <a:rPr lang="en-US" sz="6000" dirty="0"/>
              <a:t>Model Candidates &amp; Training</a:t>
            </a:r>
            <a:endParaRPr lang="en-US" sz="5400" dirty="0"/>
          </a:p>
        </p:txBody>
      </p:sp>
      <p:sp>
        <p:nvSpPr>
          <p:cNvPr id="3" name="Text Placeholder 2">
            <a:extLst>
              <a:ext uri="{FF2B5EF4-FFF2-40B4-BE49-F238E27FC236}">
                <a16:creationId xmlns:a16="http://schemas.microsoft.com/office/drawing/2014/main" id="{BB44A032-95B7-16DA-1FBB-D3263EC7B225}"/>
              </a:ext>
            </a:extLst>
          </p:cNvPr>
          <p:cNvSpPr>
            <a:spLocks noGrp="1" noChangeArrowheads="1"/>
          </p:cNvSpPr>
          <p:nvPr>
            <p:ph type="body" sz="quarter" idx="10"/>
          </p:nvPr>
        </p:nvSpPr>
        <p:spPr bwMode="auto">
          <a:xfrm>
            <a:off x="838200" y="1805375"/>
            <a:ext cx="9619695"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Models Considered:</a:t>
            </a: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Random Forest, Gradient Boosting Machines, </a:t>
            </a:r>
            <a:r>
              <a:rPr lang="en-US" altLang="en-US" sz="2800" dirty="0">
                <a:latin typeface="Calibri" panose="020F0502020204030204" pitchFamily="34" charset="0"/>
                <a:ea typeface="Calibri" panose="020F0502020204030204" pitchFamily="34" charset="0"/>
                <a:cs typeface="Calibri" panose="020F0502020204030204" pitchFamily="34" charset="0"/>
              </a:rPr>
              <a:t>KNN, Decision Tree.</a:t>
            </a: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Training Process:</a:t>
            </a: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Train/Test splits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Cross-validation strategy (e.g., K-Fold)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Hyperparameter Tuning:</a:t>
            </a: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Methods used (Random Search)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7770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30944-24E5-7110-36AE-3C4D4BE586EF}"/>
            </a:ext>
          </a:extLst>
        </p:cNvPr>
        <p:cNvGrpSpPr/>
        <p:nvPr/>
      </p:nvGrpSpPr>
      <p:grpSpPr>
        <a:xfrm>
          <a:off x="0" y="0"/>
          <a:ext cx="0" cy="0"/>
          <a:chOff x="0" y="0"/>
          <a:chExt cx="0" cy="0"/>
        </a:xfrm>
      </p:grpSpPr>
      <p:sp>
        <p:nvSpPr>
          <p:cNvPr id="24" name="Title 1">
            <a:extLst>
              <a:ext uri="{FF2B5EF4-FFF2-40B4-BE49-F238E27FC236}">
                <a16:creationId xmlns:a16="http://schemas.microsoft.com/office/drawing/2014/main" id="{7E22A331-DECD-4DB1-ADE5-99D8726CFA46}"/>
              </a:ext>
            </a:extLst>
          </p:cNvPr>
          <p:cNvSpPr>
            <a:spLocks noGrp="1"/>
          </p:cNvSpPr>
          <p:nvPr>
            <p:ph type="title"/>
          </p:nvPr>
        </p:nvSpPr>
        <p:spPr>
          <a:xfrm>
            <a:off x="838200" y="303532"/>
            <a:ext cx="10515600" cy="1325563"/>
          </a:xfrm>
        </p:spPr>
        <p:txBody>
          <a:bodyPr>
            <a:noAutofit/>
          </a:bodyPr>
          <a:lstStyle/>
          <a:p>
            <a:pPr algn="ctr"/>
            <a:r>
              <a:rPr lang="en-US" sz="4800" dirty="0"/>
              <a:t>Best Model &amp; Results</a:t>
            </a:r>
          </a:p>
        </p:txBody>
      </p:sp>
      <p:sp>
        <p:nvSpPr>
          <p:cNvPr id="5" name="Rectangle 3">
            <a:extLst>
              <a:ext uri="{FF2B5EF4-FFF2-40B4-BE49-F238E27FC236}">
                <a16:creationId xmlns:a16="http://schemas.microsoft.com/office/drawing/2014/main" id="{52ED5F02-68DC-087A-4F80-E7FB63E47D73}"/>
              </a:ext>
            </a:extLst>
          </p:cNvPr>
          <p:cNvSpPr>
            <a:spLocks noGrp="1" noChangeArrowheads="1"/>
          </p:cNvSpPr>
          <p:nvPr>
            <p:ph type="body" sz="quarter" idx="10"/>
          </p:nvPr>
        </p:nvSpPr>
        <p:spPr bwMode="auto">
          <a:xfrm>
            <a:off x="585926" y="2169513"/>
            <a:ext cx="6288701"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Metrics Chosen:</a:t>
            </a: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Mean </a:t>
            </a:r>
            <a:r>
              <a:rPr lang="en-US" altLang="en-US" sz="2400" dirty="0">
                <a:latin typeface="Calibri" panose="020F0502020204030204" pitchFamily="34" charset="0"/>
                <a:ea typeface="Calibri" panose="020F0502020204030204" pitchFamily="34" charset="0"/>
                <a:cs typeface="Calibri" panose="020F0502020204030204" pitchFamily="34" charset="0"/>
              </a:rPr>
              <a:t>Squared Error(MSE)</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R² Score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D813C508-62B5-4A31-9BF9-E10F9D145235}"/>
              </a:ext>
            </a:extLst>
          </p:cNvPr>
          <p:cNvPicPr>
            <a:picLocks noChangeAspect="1"/>
          </p:cNvPicPr>
          <p:nvPr/>
        </p:nvPicPr>
        <p:blipFill>
          <a:blip r:embed="rId3"/>
          <a:stretch>
            <a:fillRect/>
          </a:stretch>
        </p:blipFill>
        <p:spPr>
          <a:xfrm>
            <a:off x="7956332" y="1905094"/>
            <a:ext cx="4235668" cy="1162110"/>
          </a:xfrm>
          <a:prstGeom prst="rect">
            <a:avLst/>
          </a:prstGeom>
        </p:spPr>
      </p:pic>
      <p:pic>
        <p:nvPicPr>
          <p:cNvPr id="3" name="Picture 2">
            <a:extLst>
              <a:ext uri="{FF2B5EF4-FFF2-40B4-BE49-F238E27FC236}">
                <a16:creationId xmlns:a16="http://schemas.microsoft.com/office/drawing/2014/main" id="{EEAE1787-1CB6-4F36-A08A-FF0D2E4C742B}"/>
              </a:ext>
            </a:extLst>
          </p:cNvPr>
          <p:cNvPicPr>
            <a:picLocks noChangeAspect="1"/>
          </p:cNvPicPr>
          <p:nvPr/>
        </p:nvPicPr>
        <p:blipFill>
          <a:blip r:embed="rId4"/>
          <a:stretch>
            <a:fillRect/>
          </a:stretch>
        </p:blipFill>
        <p:spPr>
          <a:xfrm>
            <a:off x="585926" y="3222594"/>
            <a:ext cx="9817605" cy="2977615"/>
          </a:xfrm>
          <a:prstGeom prst="rect">
            <a:avLst/>
          </a:prstGeom>
        </p:spPr>
      </p:pic>
      <p:sp>
        <p:nvSpPr>
          <p:cNvPr id="4" name="Rectangle 3">
            <a:extLst>
              <a:ext uri="{FF2B5EF4-FFF2-40B4-BE49-F238E27FC236}">
                <a16:creationId xmlns:a16="http://schemas.microsoft.com/office/drawing/2014/main" id="{C25EC5C6-3816-47BF-B8F6-BCF45C315C7B}"/>
              </a:ext>
            </a:extLst>
          </p:cNvPr>
          <p:cNvSpPr/>
          <p:nvPr/>
        </p:nvSpPr>
        <p:spPr>
          <a:xfrm>
            <a:off x="8944166" y="1444429"/>
            <a:ext cx="2409634" cy="369332"/>
          </a:xfrm>
          <a:prstGeom prst="rect">
            <a:avLst/>
          </a:prstGeom>
        </p:spPr>
        <p:txBody>
          <a:bodyPr wrap="none">
            <a:spAutoFit/>
          </a:bodyPr>
          <a:lstStyle/>
          <a:p>
            <a:pPr lvl="0" eaLnBrk="0" fontAlgn="base" hangingPunct="0">
              <a:spcBef>
                <a:spcPct val="0"/>
              </a:spcBef>
              <a:spcAft>
                <a:spcPct val="0"/>
              </a:spcAft>
            </a:pPr>
            <a:r>
              <a:rPr lang="en-US" altLang="en-US" b="1" dirty="0">
                <a:latin typeface="Calibri" panose="020F0502020204030204" pitchFamily="34" charset="0"/>
                <a:ea typeface="Calibri" panose="020F0502020204030204" pitchFamily="34" charset="0"/>
                <a:cs typeface="Calibri" panose="020F0502020204030204" pitchFamily="34" charset="0"/>
              </a:rPr>
              <a:t>Comparison of Models:</a:t>
            </a:r>
            <a:endParaRPr lang="en-US" alt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51937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30944-24E5-7110-36AE-3C4D4BE586E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25EC5C6-3816-47BF-B8F6-BCF45C315C7B}"/>
              </a:ext>
            </a:extLst>
          </p:cNvPr>
          <p:cNvSpPr/>
          <p:nvPr/>
        </p:nvSpPr>
        <p:spPr>
          <a:xfrm>
            <a:off x="7509692" y="2356920"/>
            <a:ext cx="2409634" cy="369332"/>
          </a:xfrm>
          <a:prstGeom prst="rect">
            <a:avLst/>
          </a:prstGeom>
        </p:spPr>
        <p:txBody>
          <a:bodyPr wrap="none">
            <a:spAutoFit/>
          </a:bodyPr>
          <a:lstStyle/>
          <a:p>
            <a:pPr lvl="0" eaLnBrk="0" fontAlgn="base" hangingPunct="0">
              <a:spcBef>
                <a:spcPct val="0"/>
              </a:spcBef>
              <a:spcAft>
                <a:spcPct val="0"/>
              </a:spcAft>
            </a:pPr>
            <a:r>
              <a:rPr lang="en-US" altLang="en-US" b="1" dirty="0">
                <a:latin typeface="Calibri" panose="020F0502020204030204" pitchFamily="34" charset="0"/>
                <a:ea typeface="Calibri" panose="020F0502020204030204" pitchFamily="34" charset="0"/>
                <a:cs typeface="Calibri" panose="020F0502020204030204" pitchFamily="34" charset="0"/>
              </a:rPr>
              <a:t>Comparison of Models:</a:t>
            </a:r>
            <a:endParaRPr lang="en-US" altLang="en-US" dirty="0">
              <a:latin typeface="Calibri" panose="020F0502020204030204" pitchFamily="34" charset="0"/>
              <a:ea typeface="Calibri" panose="020F0502020204030204" pitchFamily="34" charset="0"/>
              <a:cs typeface="Calibri" panose="020F0502020204030204" pitchFamily="34" charset="0"/>
            </a:endParaRPr>
          </a:p>
        </p:txBody>
      </p:sp>
      <p:sp>
        <p:nvSpPr>
          <p:cNvPr id="7" name="Title 6">
            <a:extLst>
              <a:ext uri="{FF2B5EF4-FFF2-40B4-BE49-F238E27FC236}">
                <a16:creationId xmlns:a16="http://schemas.microsoft.com/office/drawing/2014/main" id="{696902B2-0218-4F0C-9FFB-91B9C3BBCE67}"/>
              </a:ext>
            </a:extLst>
          </p:cNvPr>
          <p:cNvSpPr>
            <a:spLocks noGrp="1"/>
          </p:cNvSpPr>
          <p:nvPr>
            <p:ph type="title"/>
          </p:nvPr>
        </p:nvSpPr>
        <p:spPr/>
        <p:txBody>
          <a:bodyPr/>
          <a:lstStyle/>
          <a:p>
            <a:pPr algn="ctr"/>
            <a:r>
              <a:rPr lang="en-US" dirty="0"/>
              <a:t>Insights</a:t>
            </a:r>
          </a:p>
        </p:txBody>
      </p:sp>
      <p:pic>
        <p:nvPicPr>
          <p:cNvPr id="8" name="Picture 7">
            <a:extLst>
              <a:ext uri="{FF2B5EF4-FFF2-40B4-BE49-F238E27FC236}">
                <a16:creationId xmlns:a16="http://schemas.microsoft.com/office/drawing/2014/main" id="{4695311E-4C12-49A7-9BF9-CCE46FB16926}"/>
              </a:ext>
            </a:extLst>
          </p:cNvPr>
          <p:cNvPicPr>
            <a:picLocks noChangeAspect="1"/>
          </p:cNvPicPr>
          <p:nvPr/>
        </p:nvPicPr>
        <p:blipFill>
          <a:blip r:embed="rId3"/>
          <a:stretch>
            <a:fillRect/>
          </a:stretch>
        </p:blipFill>
        <p:spPr>
          <a:xfrm>
            <a:off x="261050" y="1995488"/>
            <a:ext cx="4610337" cy="3505380"/>
          </a:xfrm>
          <a:prstGeom prst="rect">
            <a:avLst/>
          </a:prstGeom>
        </p:spPr>
      </p:pic>
      <p:sp>
        <p:nvSpPr>
          <p:cNvPr id="9" name="Title 1">
            <a:extLst>
              <a:ext uri="{FF2B5EF4-FFF2-40B4-BE49-F238E27FC236}">
                <a16:creationId xmlns:a16="http://schemas.microsoft.com/office/drawing/2014/main" id="{92D5C021-271C-49A5-AA51-FD6AA0F72B30}"/>
              </a:ext>
            </a:extLst>
          </p:cNvPr>
          <p:cNvSpPr>
            <a:spLocks noGrp="1"/>
          </p:cNvSpPr>
          <p:nvPr>
            <p:ph type="body" sz="quarter" idx="10"/>
          </p:nvPr>
        </p:nvSpPr>
        <p:spPr>
          <a:xfrm>
            <a:off x="838200" y="2286000"/>
            <a:ext cx="10515600" cy="4114800"/>
          </a:xfrm>
        </p:spPr>
        <p:txBody>
          <a:bodyPr>
            <a:noAutofit/>
          </a:bodyPr>
          <a:lstStyle/>
          <a:p>
            <a:pPr algn="ctr"/>
            <a:r>
              <a:rPr lang="en-US" sz="4800" dirty="0"/>
              <a:t>             </a:t>
            </a:r>
          </a:p>
        </p:txBody>
      </p:sp>
      <p:sp>
        <p:nvSpPr>
          <p:cNvPr id="10" name="TextBox 9">
            <a:extLst>
              <a:ext uri="{FF2B5EF4-FFF2-40B4-BE49-F238E27FC236}">
                <a16:creationId xmlns:a16="http://schemas.microsoft.com/office/drawing/2014/main" id="{C231561B-5C65-40A5-8866-C83C4863D91A}"/>
              </a:ext>
            </a:extLst>
          </p:cNvPr>
          <p:cNvSpPr txBox="1"/>
          <p:nvPr/>
        </p:nvSpPr>
        <p:spPr>
          <a:xfrm>
            <a:off x="838200" y="5633884"/>
            <a:ext cx="3841955" cy="369332"/>
          </a:xfrm>
          <a:prstGeom prst="rect">
            <a:avLst/>
          </a:prstGeom>
          <a:noFill/>
        </p:spPr>
        <p:txBody>
          <a:bodyPr wrap="square" rtlCol="0">
            <a:spAutoFit/>
          </a:bodyPr>
          <a:lstStyle/>
          <a:p>
            <a:pPr algn="l"/>
            <a:r>
              <a:rPr lang="en-US" b="1" dirty="0">
                <a:solidFill>
                  <a:schemeClr val="tx1"/>
                </a:solidFill>
                <a:latin typeface="+mn-lt"/>
              </a:rPr>
              <a:t>Carbon Monoxide</a:t>
            </a:r>
          </a:p>
        </p:txBody>
      </p:sp>
      <p:pic>
        <p:nvPicPr>
          <p:cNvPr id="11" name="Picture 10">
            <a:extLst>
              <a:ext uri="{FF2B5EF4-FFF2-40B4-BE49-F238E27FC236}">
                <a16:creationId xmlns:a16="http://schemas.microsoft.com/office/drawing/2014/main" id="{7C4FDCC7-B2D9-4B73-A660-C11AF040078F}"/>
              </a:ext>
            </a:extLst>
          </p:cNvPr>
          <p:cNvPicPr>
            <a:picLocks noChangeAspect="1"/>
          </p:cNvPicPr>
          <p:nvPr/>
        </p:nvPicPr>
        <p:blipFill>
          <a:blip r:embed="rId4"/>
          <a:stretch>
            <a:fillRect/>
          </a:stretch>
        </p:blipFill>
        <p:spPr>
          <a:xfrm>
            <a:off x="5609998" y="1966911"/>
            <a:ext cx="4826248" cy="3562533"/>
          </a:xfrm>
          <a:prstGeom prst="rect">
            <a:avLst/>
          </a:prstGeom>
        </p:spPr>
      </p:pic>
      <p:sp>
        <p:nvSpPr>
          <p:cNvPr id="12" name="TextBox 11">
            <a:extLst>
              <a:ext uri="{FF2B5EF4-FFF2-40B4-BE49-F238E27FC236}">
                <a16:creationId xmlns:a16="http://schemas.microsoft.com/office/drawing/2014/main" id="{721527FE-3D7F-44C0-B904-9A437F806FFA}"/>
              </a:ext>
            </a:extLst>
          </p:cNvPr>
          <p:cNvSpPr txBox="1"/>
          <p:nvPr/>
        </p:nvSpPr>
        <p:spPr>
          <a:xfrm>
            <a:off x="6165780" y="5633884"/>
            <a:ext cx="3932903" cy="369332"/>
          </a:xfrm>
          <a:prstGeom prst="rect">
            <a:avLst/>
          </a:prstGeom>
          <a:noFill/>
        </p:spPr>
        <p:txBody>
          <a:bodyPr wrap="square" rtlCol="0">
            <a:spAutoFit/>
          </a:bodyPr>
          <a:lstStyle/>
          <a:p>
            <a:pPr algn="l"/>
            <a:r>
              <a:rPr lang="en-US" b="1" dirty="0">
                <a:solidFill>
                  <a:schemeClr val="tx1"/>
                </a:solidFill>
                <a:latin typeface="+mn-lt"/>
              </a:rPr>
              <a:t>Nitrogen Oxide</a:t>
            </a:r>
          </a:p>
        </p:txBody>
      </p:sp>
    </p:spTree>
    <p:extLst>
      <p:ext uri="{BB962C8B-B14F-4D97-AF65-F5344CB8AC3E}">
        <p14:creationId xmlns:p14="http://schemas.microsoft.com/office/powerpoint/2010/main" val="2003107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30944-24E5-7110-36AE-3C4D4BE586EF}"/>
            </a:ext>
          </a:extLst>
        </p:cNvPr>
        <p:cNvGrpSpPr/>
        <p:nvPr/>
      </p:nvGrpSpPr>
      <p:grpSpPr>
        <a:xfrm>
          <a:off x="0" y="0"/>
          <a:ext cx="0" cy="0"/>
          <a:chOff x="0" y="0"/>
          <a:chExt cx="0" cy="0"/>
        </a:xfrm>
      </p:grpSpPr>
      <p:sp>
        <p:nvSpPr>
          <p:cNvPr id="5" name="Rectangle 3">
            <a:extLst>
              <a:ext uri="{FF2B5EF4-FFF2-40B4-BE49-F238E27FC236}">
                <a16:creationId xmlns:a16="http://schemas.microsoft.com/office/drawing/2014/main" id="{52ED5F02-68DC-087A-4F80-E7FB63E47D73}"/>
              </a:ext>
            </a:extLst>
          </p:cNvPr>
          <p:cNvSpPr>
            <a:spLocks noGrp="1" noChangeArrowheads="1"/>
          </p:cNvSpPr>
          <p:nvPr>
            <p:ph type="body" sz="quarter" idx="10"/>
          </p:nvPr>
        </p:nvSpPr>
        <p:spPr bwMode="auto">
          <a:xfrm>
            <a:off x="909813" y="2949173"/>
            <a:ext cx="596481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2D49CA69-82E0-47F7-BF32-DC2BF4ACF5CB}"/>
              </a:ext>
            </a:extLst>
          </p:cNvPr>
          <p:cNvPicPr>
            <a:picLocks noChangeAspect="1"/>
          </p:cNvPicPr>
          <p:nvPr/>
        </p:nvPicPr>
        <p:blipFill>
          <a:blip r:embed="rId3"/>
          <a:stretch>
            <a:fillRect/>
          </a:stretch>
        </p:blipFill>
        <p:spPr>
          <a:xfrm>
            <a:off x="218204" y="719978"/>
            <a:ext cx="4711942" cy="2750529"/>
          </a:xfrm>
          <a:prstGeom prst="rect">
            <a:avLst/>
          </a:prstGeom>
        </p:spPr>
      </p:pic>
      <p:pic>
        <p:nvPicPr>
          <p:cNvPr id="7" name="Picture 6">
            <a:extLst>
              <a:ext uri="{FF2B5EF4-FFF2-40B4-BE49-F238E27FC236}">
                <a16:creationId xmlns:a16="http://schemas.microsoft.com/office/drawing/2014/main" id="{25489554-5821-4040-98AC-9845A630912D}"/>
              </a:ext>
            </a:extLst>
          </p:cNvPr>
          <p:cNvPicPr>
            <a:picLocks noChangeAspect="1"/>
          </p:cNvPicPr>
          <p:nvPr/>
        </p:nvPicPr>
        <p:blipFill>
          <a:blip r:embed="rId4"/>
          <a:stretch>
            <a:fillRect/>
          </a:stretch>
        </p:blipFill>
        <p:spPr>
          <a:xfrm>
            <a:off x="218204" y="3429000"/>
            <a:ext cx="4534133" cy="3164666"/>
          </a:xfrm>
          <a:prstGeom prst="rect">
            <a:avLst/>
          </a:prstGeom>
        </p:spPr>
      </p:pic>
      <p:pic>
        <p:nvPicPr>
          <p:cNvPr id="8" name="Picture 7">
            <a:extLst>
              <a:ext uri="{FF2B5EF4-FFF2-40B4-BE49-F238E27FC236}">
                <a16:creationId xmlns:a16="http://schemas.microsoft.com/office/drawing/2014/main" id="{DC06D621-BCB6-46C2-A1D4-8474A717BDA4}"/>
              </a:ext>
            </a:extLst>
          </p:cNvPr>
          <p:cNvPicPr>
            <a:picLocks noChangeAspect="1"/>
          </p:cNvPicPr>
          <p:nvPr/>
        </p:nvPicPr>
        <p:blipFill>
          <a:blip r:embed="rId5"/>
          <a:stretch>
            <a:fillRect/>
          </a:stretch>
        </p:blipFill>
        <p:spPr>
          <a:xfrm>
            <a:off x="5727380" y="689675"/>
            <a:ext cx="4483330" cy="2750529"/>
          </a:xfrm>
          <a:prstGeom prst="rect">
            <a:avLst/>
          </a:prstGeom>
        </p:spPr>
      </p:pic>
      <p:pic>
        <p:nvPicPr>
          <p:cNvPr id="9" name="Picture 8">
            <a:extLst>
              <a:ext uri="{FF2B5EF4-FFF2-40B4-BE49-F238E27FC236}">
                <a16:creationId xmlns:a16="http://schemas.microsoft.com/office/drawing/2014/main" id="{4A16B9E8-829B-4A60-AECA-525E885CB450}"/>
              </a:ext>
            </a:extLst>
          </p:cNvPr>
          <p:cNvPicPr>
            <a:picLocks noChangeAspect="1"/>
          </p:cNvPicPr>
          <p:nvPr/>
        </p:nvPicPr>
        <p:blipFill>
          <a:blip r:embed="rId6"/>
          <a:stretch>
            <a:fillRect/>
          </a:stretch>
        </p:blipFill>
        <p:spPr>
          <a:xfrm>
            <a:off x="5621755" y="3429000"/>
            <a:ext cx="4616687" cy="3134457"/>
          </a:xfrm>
          <a:prstGeom prst="rect">
            <a:avLst/>
          </a:prstGeom>
        </p:spPr>
      </p:pic>
      <p:sp>
        <p:nvSpPr>
          <p:cNvPr id="10" name="TextBox 9">
            <a:extLst>
              <a:ext uri="{FF2B5EF4-FFF2-40B4-BE49-F238E27FC236}">
                <a16:creationId xmlns:a16="http://schemas.microsoft.com/office/drawing/2014/main" id="{66345B15-D65E-4921-8AAD-A5F6C0E57DC6}"/>
              </a:ext>
            </a:extLst>
          </p:cNvPr>
          <p:cNvSpPr txBox="1"/>
          <p:nvPr/>
        </p:nvSpPr>
        <p:spPr>
          <a:xfrm>
            <a:off x="644587" y="127819"/>
            <a:ext cx="3691439" cy="369332"/>
          </a:xfrm>
          <a:prstGeom prst="rect">
            <a:avLst/>
          </a:prstGeom>
          <a:noFill/>
        </p:spPr>
        <p:txBody>
          <a:bodyPr wrap="square" rtlCol="0">
            <a:spAutoFit/>
          </a:bodyPr>
          <a:lstStyle/>
          <a:p>
            <a:pPr algn="l"/>
            <a:r>
              <a:rPr lang="en-US" b="1" dirty="0">
                <a:solidFill>
                  <a:schemeClr val="tx1"/>
                </a:solidFill>
                <a:latin typeface="+mn-lt"/>
              </a:rPr>
              <a:t>                  Carbon Monoxide</a:t>
            </a:r>
          </a:p>
        </p:txBody>
      </p:sp>
      <p:sp>
        <p:nvSpPr>
          <p:cNvPr id="11" name="TextBox 10">
            <a:extLst>
              <a:ext uri="{FF2B5EF4-FFF2-40B4-BE49-F238E27FC236}">
                <a16:creationId xmlns:a16="http://schemas.microsoft.com/office/drawing/2014/main" id="{0E828603-4DC4-44B3-B8B1-F9068E3AAC16}"/>
              </a:ext>
            </a:extLst>
          </p:cNvPr>
          <p:cNvSpPr txBox="1"/>
          <p:nvPr/>
        </p:nvSpPr>
        <p:spPr>
          <a:xfrm>
            <a:off x="6597445" y="127819"/>
            <a:ext cx="2743200" cy="369332"/>
          </a:xfrm>
          <a:prstGeom prst="rect">
            <a:avLst/>
          </a:prstGeom>
          <a:noFill/>
        </p:spPr>
        <p:txBody>
          <a:bodyPr wrap="square" rtlCol="0">
            <a:spAutoFit/>
          </a:bodyPr>
          <a:lstStyle/>
          <a:p>
            <a:pPr algn="l"/>
            <a:r>
              <a:rPr lang="en-US" b="1" dirty="0">
                <a:solidFill>
                  <a:schemeClr val="tx1"/>
                </a:solidFill>
                <a:latin typeface="+mn-lt"/>
              </a:rPr>
              <a:t>           Nitrogen Oxide</a:t>
            </a:r>
          </a:p>
        </p:txBody>
      </p:sp>
    </p:spTree>
    <p:extLst>
      <p:ext uri="{BB962C8B-B14F-4D97-AF65-F5344CB8AC3E}">
        <p14:creationId xmlns:p14="http://schemas.microsoft.com/office/powerpoint/2010/main" val="2681254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4D744-3397-EF11-9565-9644EE631A33}"/>
            </a:ext>
          </a:extLst>
        </p:cNvPr>
        <p:cNvGrpSpPr/>
        <p:nvPr/>
      </p:nvGrpSpPr>
      <p:grpSpPr>
        <a:xfrm>
          <a:off x="0" y="0"/>
          <a:ext cx="0" cy="0"/>
          <a:chOff x="0" y="0"/>
          <a:chExt cx="0" cy="0"/>
        </a:xfrm>
      </p:grpSpPr>
      <p:sp>
        <p:nvSpPr>
          <p:cNvPr id="24" name="Title 1">
            <a:extLst>
              <a:ext uri="{FF2B5EF4-FFF2-40B4-BE49-F238E27FC236}">
                <a16:creationId xmlns:a16="http://schemas.microsoft.com/office/drawing/2014/main" id="{11F065FA-24DE-4E5D-5290-AF2542BCC535}"/>
              </a:ext>
            </a:extLst>
          </p:cNvPr>
          <p:cNvSpPr>
            <a:spLocks noGrp="1"/>
          </p:cNvSpPr>
          <p:nvPr>
            <p:ph type="title"/>
          </p:nvPr>
        </p:nvSpPr>
        <p:spPr>
          <a:xfrm>
            <a:off x="759542" y="-117226"/>
            <a:ext cx="10515600" cy="1325563"/>
          </a:xfrm>
        </p:spPr>
        <p:txBody>
          <a:bodyPr>
            <a:noAutofit/>
          </a:bodyPr>
          <a:lstStyle/>
          <a:p>
            <a:pPr algn="ctr"/>
            <a:r>
              <a:rPr lang="en-US" sz="4800" dirty="0"/>
              <a:t>Predictions for Carbon Monoxide</a:t>
            </a:r>
          </a:p>
        </p:txBody>
      </p:sp>
      <p:pic>
        <p:nvPicPr>
          <p:cNvPr id="3" name="Picture 2">
            <a:extLst>
              <a:ext uri="{FF2B5EF4-FFF2-40B4-BE49-F238E27FC236}">
                <a16:creationId xmlns:a16="http://schemas.microsoft.com/office/drawing/2014/main" id="{B10F3581-50DF-4C82-8E41-7E22C06CECE4}"/>
              </a:ext>
            </a:extLst>
          </p:cNvPr>
          <p:cNvPicPr>
            <a:picLocks noChangeAspect="1"/>
          </p:cNvPicPr>
          <p:nvPr/>
        </p:nvPicPr>
        <p:blipFill>
          <a:blip r:embed="rId3"/>
          <a:stretch>
            <a:fillRect/>
          </a:stretch>
        </p:blipFill>
        <p:spPr>
          <a:xfrm>
            <a:off x="5910503" y="1710813"/>
            <a:ext cx="5652232" cy="4296697"/>
          </a:xfrm>
          <a:prstGeom prst="rect">
            <a:avLst/>
          </a:prstGeom>
          <a:ln w="228600" cap="sq" cmpd="thickThin">
            <a:solidFill>
              <a:srgbClr val="000000"/>
            </a:solidFill>
            <a:prstDash val="solid"/>
            <a:miter lim="800000"/>
          </a:ln>
          <a:effectLst>
            <a:innerShdw blurRad="76200">
              <a:srgbClr val="000000"/>
            </a:innerShdw>
          </a:effectLst>
        </p:spPr>
      </p:pic>
      <p:pic>
        <p:nvPicPr>
          <p:cNvPr id="2" name="Picture 1">
            <a:extLst>
              <a:ext uri="{FF2B5EF4-FFF2-40B4-BE49-F238E27FC236}">
                <a16:creationId xmlns:a16="http://schemas.microsoft.com/office/drawing/2014/main" id="{FB62814B-4474-43A0-B1AD-D7AE524AB6F5}"/>
              </a:ext>
            </a:extLst>
          </p:cNvPr>
          <p:cNvPicPr>
            <a:picLocks noChangeAspect="1"/>
          </p:cNvPicPr>
          <p:nvPr/>
        </p:nvPicPr>
        <p:blipFill>
          <a:blip r:embed="rId4"/>
          <a:stretch>
            <a:fillRect/>
          </a:stretch>
        </p:blipFill>
        <p:spPr>
          <a:xfrm>
            <a:off x="543318" y="1710813"/>
            <a:ext cx="4635738" cy="429669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20550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4D744-3397-EF11-9565-9644EE631A33}"/>
            </a:ext>
          </a:extLst>
        </p:cNvPr>
        <p:cNvGrpSpPr/>
        <p:nvPr/>
      </p:nvGrpSpPr>
      <p:grpSpPr>
        <a:xfrm>
          <a:off x="0" y="0"/>
          <a:ext cx="0" cy="0"/>
          <a:chOff x="0" y="0"/>
          <a:chExt cx="0" cy="0"/>
        </a:xfrm>
      </p:grpSpPr>
      <p:sp>
        <p:nvSpPr>
          <p:cNvPr id="24" name="Title 1">
            <a:extLst>
              <a:ext uri="{FF2B5EF4-FFF2-40B4-BE49-F238E27FC236}">
                <a16:creationId xmlns:a16="http://schemas.microsoft.com/office/drawing/2014/main" id="{11F065FA-24DE-4E5D-5290-AF2542BCC535}"/>
              </a:ext>
            </a:extLst>
          </p:cNvPr>
          <p:cNvSpPr>
            <a:spLocks noGrp="1"/>
          </p:cNvSpPr>
          <p:nvPr>
            <p:ph type="title"/>
          </p:nvPr>
        </p:nvSpPr>
        <p:spPr>
          <a:xfrm>
            <a:off x="838200" y="512038"/>
            <a:ext cx="10515600" cy="1325563"/>
          </a:xfrm>
        </p:spPr>
        <p:txBody>
          <a:bodyPr>
            <a:noAutofit/>
          </a:bodyPr>
          <a:lstStyle/>
          <a:p>
            <a:pPr algn="ctr"/>
            <a:r>
              <a:rPr lang="en-US" sz="4800" dirty="0"/>
              <a:t>Predictions for Nitrogen Oxide</a:t>
            </a:r>
          </a:p>
        </p:txBody>
      </p:sp>
      <p:pic>
        <p:nvPicPr>
          <p:cNvPr id="4" name="Picture 3">
            <a:extLst>
              <a:ext uri="{FF2B5EF4-FFF2-40B4-BE49-F238E27FC236}">
                <a16:creationId xmlns:a16="http://schemas.microsoft.com/office/drawing/2014/main" id="{22D897CA-DA6E-0186-6DD2-CC088E5A56B8}"/>
              </a:ext>
            </a:extLst>
          </p:cNvPr>
          <p:cNvPicPr>
            <a:picLocks noChangeAspect="1"/>
          </p:cNvPicPr>
          <p:nvPr/>
        </p:nvPicPr>
        <p:blipFill>
          <a:blip r:embed="rId3"/>
          <a:stretch>
            <a:fillRect/>
          </a:stretch>
        </p:blipFill>
        <p:spPr>
          <a:xfrm>
            <a:off x="362304" y="1946395"/>
            <a:ext cx="5163271" cy="378195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A38EA011-7BBA-899D-B8EF-5F3DF337FBCD}"/>
              </a:ext>
            </a:extLst>
          </p:cNvPr>
          <p:cNvPicPr>
            <a:picLocks noChangeAspect="1"/>
          </p:cNvPicPr>
          <p:nvPr/>
        </p:nvPicPr>
        <p:blipFill>
          <a:blip r:embed="rId4"/>
          <a:stretch>
            <a:fillRect/>
          </a:stretch>
        </p:blipFill>
        <p:spPr>
          <a:xfrm>
            <a:off x="5885266" y="1932105"/>
            <a:ext cx="5944430" cy="381053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4245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Yellow question mark">
            <a:extLst>
              <a:ext uri="{FF2B5EF4-FFF2-40B4-BE49-F238E27FC236}">
                <a16:creationId xmlns:a16="http://schemas.microsoft.com/office/drawing/2014/main" id="{EE07CDA0-860A-772C-4F15-E2F3A9A400AF}"/>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aintBrush/>
                    </a14:imgEffect>
                  </a14:imgLayer>
                </a14:imgProps>
              </a:ext>
            </a:extLst>
          </a:blip>
          <a:srcRect l="40534" r="5585"/>
          <a:stretch/>
        </p:blipFill>
        <p:spPr>
          <a:xfrm>
            <a:off x="6096001" y="10"/>
            <a:ext cx="6172200" cy="6857990"/>
          </a:xfrm>
          <a:prstGeom prst="rect">
            <a:avLst/>
          </a:prstGeom>
          <a:noFill/>
        </p:spPr>
      </p:pic>
      <p:sp>
        <p:nvSpPr>
          <p:cNvPr id="11" name="Oval 10">
            <a:extLst>
              <a:ext uri="{FF2B5EF4-FFF2-40B4-BE49-F238E27FC236}">
                <a16:creationId xmlns:a16="http://schemas.microsoft.com/office/drawing/2014/main" id="{8104D69C-7F60-43FC-9D4B-7640EE75820F}"/>
              </a:ext>
              <a:ext uri="{C183D7F6-B498-43B3-948B-1728B52AA6E4}">
                <adec:decorative xmlns:adec="http://schemas.microsoft.com/office/drawing/2017/decorative" val="1"/>
              </a:ext>
            </a:extLst>
          </p:cNvPr>
          <p:cNvSpPr/>
          <p:nvPr/>
        </p:nvSpPr>
        <p:spPr>
          <a:xfrm>
            <a:off x="420671" y="357973"/>
            <a:ext cx="6132529" cy="6132529"/>
          </a:xfrm>
          <a:prstGeom prst="ellipse">
            <a:avLst/>
          </a:prstGeom>
          <a:solidFill>
            <a:srgbClr val="AA1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EC89093-EF71-4A8F-9799-AD2828193D74}"/>
              </a:ext>
            </a:extLst>
          </p:cNvPr>
          <p:cNvSpPr>
            <a:spLocks noGrp="1"/>
          </p:cNvSpPr>
          <p:nvPr>
            <p:ph type="body" sz="quarter" idx="12"/>
          </p:nvPr>
        </p:nvSpPr>
        <p:spPr>
          <a:xfrm>
            <a:off x="1239035" y="2663115"/>
            <a:ext cx="4495800" cy="2133600"/>
          </a:xfrm>
        </p:spPr>
        <p:txBody>
          <a:bodyPr>
            <a:normAutofit/>
          </a:bodyPr>
          <a:lstStyle/>
          <a:p>
            <a:r>
              <a:rPr lang="en-US" dirty="0"/>
              <a:t>Questions?</a:t>
            </a:r>
          </a:p>
        </p:txBody>
      </p:sp>
      <p:sp>
        <p:nvSpPr>
          <p:cNvPr id="3" name="TextBox 2">
            <a:extLst>
              <a:ext uri="{FF2B5EF4-FFF2-40B4-BE49-F238E27FC236}">
                <a16:creationId xmlns:a16="http://schemas.microsoft.com/office/drawing/2014/main" id="{2FA4D81B-AAB7-50E0-1E98-9CEC86662110}"/>
              </a:ext>
            </a:extLst>
          </p:cNvPr>
          <p:cNvSpPr txBox="1"/>
          <p:nvPr/>
        </p:nvSpPr>
        <p:spPr>
          <a:xfrm>
            <a:off x="3056021" y="3248344"/>
            <a:ext cx="6144126" cy="369332"/>
          </a:xfrm>
          <a:prstGeom prst="rect">
            <a:avLst/>
          </a:prstGeom>
          <a:noFill/>
        </p:spPr>
        <p:txBody>
          <a:bodyPr wrap="square">
            <a:spAutoFit/>
          </a:bodyPr>
          <a:lstStyle/>
          <a:p>
            <a:r>
              <a:rPr lang="en-CA" b="0" dirty="0">
                <a:effectLst/>
              </a:rPr>
              <a:t> </a:t>
            </a:r>
            <a:endParaRPr lang="en-CA" dirty="0"/>
          </a:p>
        </p:txBody>
      </p:sp>
    </p:spTree>
    <p:extLst>
      <p:ext uri="{BB962C8B-B14F-4D97-AF65-F5344CB8AC3E}">
        <p14:creationId xmlns:p14="http://schemas.microsoft.com/office/powerpoint/2010/main" val="3503888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One in a crowd">
            <a:extLst>
              <a:ext uri="{FF2B5EF4-FFF2-40B4-BE49-F238E27FC236}">
                <a16:creationId xmlns:a16="http://schemas.microsoft.com/office/drawing/2014/main" id="{5F11C0E9-8DCA-D7EB-6D64-957759D8F9D5}"/>
              </a:ext>
            </a:extLst>
          </p:cNvPr>
          <p:cNvPicPr>
            <a:picLocks noChangeAspect="1"/>
          </p:cNvPicPr>
          <p:nvPr/>
        </p:nvPicPr>
        <p:blipFill>
          <a:blip r:embed="rId3"/>
          <a:srcRect l="20419" r="12229"/>
          <a:stretch/>
        </p:blipFill>
        <p:spPr>
          <a:xfrm>
            <a:off x="6129598" y="10"/>
            <a:ext cx="6158699" cy="6857990"/>
          </a:xfrm>
          <a:prstGeom prst="rect">
            <a:avLst/>
          </a:prstGeom>
          <a:noFill/>
        </p:spPr>
      </p:pic>
      <p:sp>
        <p:nvSpPr>
          <p:cNvPr id="6" name="Title 5">
            <a:extLst>
              <a:ext uri="{FF2B5EF4-FFF2-40B4-BE49-F238E27FC236}">
                <a16:creationId xmlns:a16="http://schemas.microsoft.com/office/drawing/2014/main" id="{3186D27C-4354-4A10-B0B2-0EA1FDDC43C9}"/>
              </a:ext>
            </a:extLst>
          </p:cNvPr>
          <p:cNvSpPr>
            <a:spLocks noGrp="1"/>
          </p:cNvSpPr>
          <p:nvPr>
            <p:ph type="body" sz="quarter" idx="12"/>
          </p:nvPr>
        </p:nvSpPr>
        <p:spPr>
          <a:xfrm>
            <a:off x="1239297" y="1812215"/>
            <a:ext cx="4495800" cy="2133600"/>
          </a:xfrm>
        </p:spPr>
        <p:txBody>
          <a:bodyPr>
            <a:normAutofit/>
          </a:bodyPr>
          <a:lstStyle/>
          <a:p>
            <a:r>
              <a:rPr lang="en-US" b="1" dirty="0"/>
              <a:t>Team Members</a:t>
            </a:r>
          </a:p>
        </p:txBody>
      </p:sp>
      <p:sp>
        <p:nvSpPr>
          <p:cNvPr id="7" name="Text Placeholder 6">
            <a:extLst>
              <a:ext uri="{FF2B5EF4-FFF2-40B4-BE49-F238E27FC236}">
                <a16:creationId xmlns:a16="http://schemas.microsoft.com/office/drawing/2014/main" id="{B18ACBB1-C17C-4AA1-8739-8B2D36D3984F}"/>
              </a:ext>
            </a:extLst>
          </p:cNvPr>
          <p:cNvSpPr>
            <a:spLocks noGrp="1"/>
          </p:cNvSpPr>
          <p:nvPr>
            <p:ph type="body" sz="quarter" idx="11"/>
          </p:nvPr>
        </p:nvSpPr>
        <p:spPr>
          <a:xfrm>
            <a:off x="1772697" y="4114800"/>
            <a:ext cx="3571248" cy="1600200"/>
          </a:xfrm>
        </p:spPr>
        <p:txBody>
          <a:bodyPr>
            <a:normAutofit/>
          </a:bodyPr>
          <a:lstStyle/>
          <a:p>
            <a:pPr marL="0" indent="-342900" algn="l">
              <a:spcBef>
                <a:spcPts val="600"/>
              </a:spcBef>
              <a:spcAft>
                <a:spcPts val="300"/>
              </a:spcAft>
              <a:buFont typeface="Arial" panose="020B0604020202020204" pitchFamily="34" charset="0"/>
              <a:buChar char="•"/>
            </a:pPr>
            <a:r>
              <a:rPr lang="en-US" b="1" kern="1200" dirty="0">
                <a:latin typeface="Calibri" panose="020F0502020204030204" pitchFamily="34" charset="0"/>
                <a:ea typeface="Calibri" panose="020F0502020204030204" pitchFamily="34" charset="0"/>
                <a:cs typeface="Calibri" panose="020F0502020204030204" pitchFamily="34" charset="0"/>
              </a:rPr>
              <a:t>Deepkanwal Singh</a:t>
            </a:r>
            <a:endParaRPr lang="en-US" b="1" u="none" strike="noStrike" kern="1200" dirty="0">
              <a:effectLst/>
              <a:latin typeface="Calibri" panose="020F0502020204030204" pitchFamily="34" charset="0"/>
              <a:ea typeface="Calibri" panose="020F0502020204030204" pitchFamily="34" charset="0"/>
              <a:cs typeface="Calibri" panose="020F0502020204030204" pitchFamily="34" charset="0"/>
            </a:endParaRPr>
          </a:p>
          <a:p>
            <a:pPr marL="0" lvl="0" indent="-342900" algn="l">
              <a:spcBef>
                <a:spcPts val="600"/>
              </a:spcBef>
              <a:spcAft>
                <a:spcPts val="3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Sukhjinder Kaur</a:t>
            </a:r>
          </a:p>
          <a:p>
            <a:pPr marL="0" lvl="0" indent="-342900" algn="l">
              <a:spcBef>
                <a:spcPts val="600"/>
              </a:spcBef>
              <a:spcAft>
                <a:spcPts val="300"/>
              </a:spcAft>
              <a:buFont typeface="Arial" panose="020B0604020202020204" pitchFamily="34" charset="0"/>
              <a:buChar char="•"/>
            </a:pPr>
            <a:r>
              <a:rPr lang="en-US" b="1" kern="1200" dirty="0">
                <a:latin typeface="Calibri" panose="020F0502020204030204" pitchFamily="34" charset="0"/>
                <a:ea typeface="Calibri" panose="020F0502020204030204" pitchFamily="34" charset="0"/>
                <a:cs typeface="Calibri" panose="020F0502020204030204" pitchFamily="34" charset="0"/>
              </a:rPr>
              <a:t>Muskaanpreet</a:t>
            </a:r>
            <a:r>
              <a:rPr lang="en-US" b="1" dirty="0">
                <a:latin typeface="Calibri" panose="020F0502020204030204" pitchFamily="34" charset="0"/>
                <a:ea typeface="Calibri" panose="020F0502020204030204" pitchFamily="34" charset="0"/>
                <a:cs typeface="Calibri" panose="020F0502020204030204" pitchFamily="34" charset="0"/>
              </a:rPr>
              <a:t> Kaur</a:t>
            </a:r>
            <a:endParaRPr lang="en-US" b="1" kern="1200" dirty="0">
              <a:latin typeface="Calibri" panose="020F0502020204030204" pitchFamily="34" charset="0"/>
              <a:ea typeface="Calibri" panose="020F0502020204030204" pitchFamily="34" charset="0"/>
              <a:cs typeface="Calibri" panose="020F0502020204030204" pitchFamily="34" charset="0"/>
            </a:endParaRPr>
          </a:p>
          <a:p>
            <a:pPr marL="0" lvl="0" indent="-342900" algn="l">
              <a:spcBef>
                <a:spcPts val="600"/>
              </a:spcBef>
              <a:spcAft>
                <a:spcPts val="300"/>
              </a:spcAft>
              <a:buFont typeface="Arial" panose="020B0604020202020204" pitchFamily="34" charset="0"/>
              <a:buChar char="•"/>
            </a:pPr>
            <a:endParaRPr lang="en-US" b="1" u="none" strike="noStrike" kern="12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99178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5B5B8-3619-DC0E-B4C4-FC41F4571596}"/>
            </a:ext>
          </a:extLst>
        </p:cNvPr>
        <p:cNvGrpSpPr/>
        <p:nvPr/>
      </p:nvGrpSpPr>
      <p:grpSpPr>
        <a:xfrm>
          <a:off x="0" y="0"/>
          <a:ext cx="0" cy="0"/>
          <a:chOff x="0" y="0"/>
          <a:chExt cx="0" cy="0"/>
        </a:xfrm>
      </p:grpSpPr>
      <p:sp>
        <p:nvSpPr>
          <p:cNvPr id="24" name="Title 1">
            <a:extLst>
              <a:ext uri="{FF2B5EF4-FFF2-40B4-BE49-F238E27FC236}">
                <a16:creationId xmlns:a16="http://schemas.microsoft.com/office/drawing/2014/main" id="{7B43D86E-BE3A-19E8-28EC-FE7B1E778642}"/>
              </a:ext>
            </a:extLst>
          </p:cNvPr>
          <p:cNvSpPr>
            <a:spLocks noGrp="1"/>
          </p:cNvSpPr>
          <p:nvPr>
            <p:ph type="title"/>
          </p:nvPr>
        </p:nvSpPr>
        <p:spPr>
          <a:xfrm>
            <a:off x="838200" y="421233"/>
            <a:ext cx="10515600" cy="1574255"/>
          </a:xfrm>
        </p:spPr>
        <p:txBody>
          <a:bodyPr>
            <a:noAutofit/>
          </a:bodyPr>
          <a:lstStyle/>
          <a:p>
            <a:pPr algn="ctr"/>
            <a:r>
              <a:rPr lang="en-US" sz="6000" dirty="0"/>
              <a:t>Problem Statement &amp; Objectives</a:t>
            </a:r>
            <a:endParaRPr lang="en-US" sz="5400" dirty="0"/>
          </a:p>
        </p:txBody>
      </p:sp>
      <p:sp>
        <p:nvSpPr>
          <p:cNvPr id="2" name="Text Placeholder 1">
            <a:extLst>
              <a:ext uri="{FF2B5EF4-FFF2-40B4-BE49-F238E27FC236}">
                <a16:creationId xmlns:a16="http://schemas.microsoft.com/office/drawing/2014/main" id="{663AF1A0-7A2F-C670-A472-D328519BBD60}"/>
              </a:ext>
            </a:extLst>
          </p:cNvPr>
          <p:cNvSpPr>
            <a:spLocks noGrp="1" noChangeArrowheads="1"/>
          </p:cNvSpPr>
          <p:nvPr>
            <p:ph type="body" sz="quarter" idx="10"/>
          </p:nvPr>
        </p:nvSpPr>
        <p:spPr bwMode="auto">
          <a:xfrm flipH="1">
            <a:off x="838199" y="2439705"/>
            <a:ext cx="1064062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Problem Statement:</a:t>
            </a:r>
            <a:b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kumimoji="0" lang="en-US" altLang="en-US" sz="240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What are predicted releases of nitrogen oxides and carbon monoxide from the oil and gas extraction sector (NAICS code 211110) in 2023 if the price of oil goes up or down?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Objectives:</a:t>
            </a:r>
            <a:endParaRPr kumimoji="0" lang="en-US" altLang="en-US" sz="24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Develop predictive models for NOₓ and CO emissions based on oil price changes.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Provide actionable insights for stakeholders in the oil and gas sector.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81726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38B642F4-8FDC-6865-1E0D-CB445E5090F4}"/>
              </a:ext>
            </a:extLst>
          </p:cNvPr>
          <p:cNvSpPr>
            <a:spLocks noGrp="1"/>
          </p:cNvSpPr>
          <p:nvPr>
            <p:ph type="body" sz="quarter" idx="10"/>
          </p:nvPr>
        </p:nvSpPr>
        <p:spPr>
          <a:xfrm>
            <a:off x="727494" y="4047514"/>
            <a:ext cx="10146632" cy="2026920"/>
          </a:xfrm>
        </p:spPr>
        <p:txBody>
          <a:bodyPr>
            <a:normAutofit lnSpcReduction="10000"/>
          </a:bodyPr>
          <a:lstStyle/>
          <a:p>
            <a:pPr algn="ctr"/>
            <a:r>
              <a:rPr lang="en-US" sz="7200" dirty="0">
                <a:latin typeface="Aharoni" panose="02010803020104030203" pitchFamily="2" charset="-79"/>
                <a:cs typeface="Aharoni" panose="02010803020104030203" pitchFamily="2" charset="-79"/>
              </a:rPr>
              <a:t>Data Preparation &amp; Analysis</a:t>
            </a:r>
            <a:endParaRPr lang="en" sz="6600" b="1" u="sng" dirty="0">
              <a:latin typeface="Aharoni" panose="02010803020104030203" pitchFamily="2" charset="-79"/>
              <a:ea typeface="Calibri" panose="020F0502020204030204" pitchFamily="34" charset="0"/>
              <a:cs typeface="Aharoni" panose="02010803020104030203" pitchFamily="2" charset="-79"/>
            </a:endParaRPr>
          </a:p>
        </p:txBody>
      </p:sp>
    </p:spTree>
    <p:extLst>
      <p:ext uri="{BB962C8B-B14F-4D97-AF65-F5344CB8AC3E}">
        <p14:creationId xmlns:p14="http://schemas.microsoft.com/office/powerpoint/2010/main" val="1644613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553CDAA6-E24A-AFA7-71DD-EB8BB111E2A6}"/>
              </a:ext>
            </a:extLst>
          </p:cNvPr>
          <p:cNvSpPr>
            <a:spLocks noGrp="1"/>
          </p:cNvSpPr>
          <p:nvPr>
            <p:ph type="title"/>
          </p:nvPr>
        </p:nvSpPr>
        <p:spPr>
          <a:xfrm>
            <a:off x="621437" y="408374"/>
            <a:ext cx="11348245" cy="1520612"/>
          </a:xfrm>
        </p:spPr>
        <p:txBody>
          <a:bodyPr>
            <a:noAutofit/>
          </a:bodyPr>
          <a:lstStyle/>
          <a:p>
            <a:pPr algn="ctr"/>
            <a:r>
              <a:rPr lang="en-US" sz="6000" dirty="0"/>
              <a:t>Data Cleaning &amp; Preprocessing</a:t>
            </a:r>
            <a:endParaRPr lang="en-US" sz="5400" dirty="0"/>
          </a:p>
        </p:txBody>
      </p:sp>
      <p:sp>
        <p:nvSpPr>
          <p:cNvPr id="3" name="Text Placeholder 2">
            <a:extLst>
              <a:ext uri="{FF2B5EF4-FFF2-40B4-BE49-F238E27FC236}">
                <a16:creationId xmlns:a16="http://schemas.microsoft.com/office/drawing/2014/main" id="{0C569DB9-2661-790C-E23A-96D3EA2C45E0}"/>
              </a:ext>
            </a:extLst>
          </p:cNvPr>
          <p:cNvSpPr>
            <a:spLocks noGrp="1" noChangeArrowheads="1"/>
          </p:cNvSpPr>
          <p:nvPr>
            <p:ph type="body" sz="quarter" idx="10"/>
          </p:nvPr>
        </p:nvSpPr>
        <p:spPr bwMode="auto">
          <a:xfrm>
            <a:off x="1009553" y="2092234"/>
            <a:ext cx="879115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Cleaning Steps:</a:t>
            </a: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Handling missing values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Removing duplicates or irrelevant entries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Outlier Treatment:</a:t>
            </a: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Techniques used (e.g., IQR-based filtering)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Rationale:</a:t>
            </a: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Ensuring reliable input for modeling.</a:t>
            </a:r>
          </a:p>
        </p:txBody>
      </p:sp>
    </p:spTree>
    <p:extLst>
      <p:ext uri="{BB962C8B-B14F-4D97-AF65-F5344CB8AC3E}">
        <p14:creationId xmlns:p14="http://schemas.microsoft.com/office/powerpoint/2010/main" val="1997394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DF6B5-DEB7-DE5F-EC91-8A2499E46BB6}"/>
            </a:ext>
          </a:extLst>
        </p:cNvPr>
        <p:cNvGrpSpPr/>
        <p:nvPr/>
      </p:nvGrpSpPr>
      <p:grpSpPr>
        <a:xfrm>
          <a:off x="0" y="0"/>
          <a:ext cx="0" cy="0"/>
          <a:chOff x="0" y="0"/>
          <a:chExt cx="0" cy="0"/>
        </a:xfrm>
      </p:grpSpPr>
      <p:sp>
        <p:nvSpPr>
          <p:cNvPr id="24" name="Title 1">
            <a:extLst>
              <a:ext uri="{FF2B5EF4-FFF2-40B4-BE49-F238E27FC236}">
                <a16:creationId xmlns:a16="http://schemas.microsoft.com/office/drawing/2014/main" id="{444173A0-56B0-96A4-797F-A6BA09D75920}"/>
              </a:ext>
            </a:extLst>
          </p:cNvPr>
          <p:cNvSpPr>
            <a:spLocks noGrp="1"/>
          </p:cNvSpPr>
          <p:nvPr>
            <p:ph type="title"/>
          </p:nvPr>
        </p:nvSpPr>
        <p:spPr>
          <a:xfrm>
            <a:off x="457510" y="372862"/>
            <a:ext cx="10515600" cy="1325563"/>
          </a:xfrm>
        </p:spPr>
        <p:txBody>
          <a:bodyPr>
            <a:noAutofit/>
          </a:bodyPr>
          <a:lstStyle/>
          <a:p>
            <a:pPr algn="ctr"/>
            <a:r>
              <a:rPr lang="en-US" sz="6000" dirty="0"/>
              <a:t>Exploratory Data Analysis (EDA)</a:t>
            </a:r>
            <a:endParaRPr lang="en-US" sz="5400" dirty="0"/>
          </a:p>
        </p:txBody>
      </p:sp>
      <p:sp>
        <p:nvSpPr>
          <p:cNvPr id="3" name="Text Placeholder 2">
            <a:extLst>
              <a:ext uri="{FF2B5EF4-FFF2-40B4-BE49-F238E27FC236}">
                <a16:creationId xmlns:a16="http://schemas.microsoft.com/office/drawing/2014/main" id="{F82AEF95-E2D4-5D2C-EDDD-D3B48CC069C7}"/>
              </a:ext>
            </a:extLst>
          </p:cNvPr>
          <p:cNvSpPr>
            <a:spLocks noGrp="1" noChangeArrowheads="1"/>
          </p:cNvSpPr>
          <p:nvPr>
            <p:ph type="body" sz="quarter" idx="10"/>
          </p:nvPr>
        </p:nvSpPr>
        <p:spPr bwMode="auto">
          <a:xfrm>
            <a:off x="588818" y="1933545"/>
            <a:ext cx="6260869"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Key Insights:</a:t>
            </a: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Distribution of NOₓ and CO emissions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Relationship between oil prices and emissions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Visual Highlights:</a:t>
            </a: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Correlation heatmap between features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Scatter plots showing emissions vs. oil prices.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Outcome:</a:t>
            </a: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Identification of potential predictive variables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D0358BB6-BB6A-4F0B-AF45-05375214CEA1}"/>
              </a:ext>
            </a:extLst>
          </p:cNvPr>
          <p:cNvPicPr>
            <a:picLocks noChangeAspect="1"/>
          </p:cNvPicPr>
          <p:nvPr/>
        </p:nvPicPr>
        <p:blipFill>
          <a:blip r:embed="rId3"/>
          <a:stretch>
            <a:fillRect/>
          </a:stretch>
        </p:blipFill>
        <p:spPr>
          <a:xfrm>
            <a:off x="7006578" y="2266843"/>
            <a:ext cx="4978656" cy="4153113"/>
          </a:xfrm>
          <a:prstGeom prst="rect">
            <a:avLst/>
          </a:prstGeom>
        </p:spPr>
      </p:pic>
    </p:spTree>
    <p:extLst>
      <p:ext uri="{BB962C8B-B14F-4D97-AF65-F5344CB8AC3E}">
        <p14:creationId xmlns:p14="http://schemas.microsoft.com/office/powerpoint/2010/main" val="3505220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29761-B1F2-3B47-EFE9-CE98B6C5E216}"/>
            </a:ext>
          </a:extLst>
        </p:cNvPr>
        <p:cNvGrpSpPr/>
        <p:nvPr/>
      </p:nvGrpSpPr>
      <p:grpSpPr>
        <a:xfrm>
          <a:off x="0" y="0"/>
          <a:ext cx="0" cy="0"/>
          <a:chOff x="0" y="0"/>
          <a:chExt cx="0" cy="0"/>
        </a:xfrm>
      </p:grpSpPr>
      <p:sp>
        <p:nvSpPr>
          <p:cNvPr id="24" name="Title 1">
            <a:extLst>
              <a:ext uri="{FF2B5EF4-FFF2-40B4-BE49-F238E27FC236}">
                <a16:creationId xmlns:a16="http://schemas.microsoft.com/office/drawing/2014/main" id="{9D258999-8629-670A-78C1-67968F8E3FC2}"/>
              </a:ext>
            </a:extLst>
          </p:cNvPr>
          <p:cNvSpPr>
            <a:spLocks noGrp="1"/>
          </p:cNvSpPr>
          <p:nvPr>
            <p:ph type="title"/>
          </p:nvPr>
        </p:nvSpPr>
        <p:spPr>
          <a:xfrm>
            <a:off x="838200" y="402880"/>
            <a:ext cx="10515600" cy="1325563"/>
          </a:xfrm>
        </p:spPr>
        <p:txBody>
          <a:bodyPr>
            <a:noAutofit/>
          </a:bodyPr>
          <a:lstStyle/>
          <a:p>
            <a:pPr algn="ctr"/>
            <a:r>
              <a:rPr lang="en-US" sz="6000" dirty="0"/>
              <a:t>Normalization &amp; Encoding</a:t>
            </a:r>
            <a:endParaRPr lang="en-US" sz="5400" dirty="0"/>
          </a:p>
        </p:txBody>
      </p:sp>
      <p:sp>
        <p:nvSpPr>
          <p:cNvPr id="3" name="Text Placeholder 2">
            <a:extLst>
              <a:ext uri="{FF2B5EF4-FFF2-40B4-BE49-F238E27FC236}">
                <a16:creationId xmlns:a16="http://schemas.microsoft.com/office/drawing/2014/main" id="{EA7F3165-6CAA-1818-2B2C-670DA963C6A5}"/>
              </a:ext>
            </a:extLst>
          </p:cNvPr>
          <p:cNvSpPr>
            <a:spLocks noGrp="1" noChangeArrowheads="1"/>
          </p:cNvSpPr>
          <p:nvPr>
            <p:ph type="body" sz="quarter" idx="10"/>
          </p:nvPr>
        </p:nvSpPr>
        <p:spPr bwMode="auto">
          <a:xfrm>
            <a:off x="838200" y="1731964"/>
            <a:ext cx="6169429"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Normalization:</a:t>
            </a: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Methods used </a:t>
            </a:r>
            <a:r>
              <a:rPr lang="en-US" altLang="en-US" sz="2800" dirty="0">
                <a:latin typeface="Calibri" panose="020F0502020204030204" pitchFamily="34" charset="0"/>
                <a:ea typeface="Calibri" panose="020F0502020204030204" pitchFamily="34" charset="0"/>
                <a:cs typeface="Calibri" panose="020F0502020204030204" pitchFamily="34" charset="0"/>
              </a:rPr>
              <a:t>(</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StandardScaler)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Impact on numerical features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Encoding Categorical Variables:</a:t>
            </a: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Techniques like Label Encoding for categorical data</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Insight:</a:t>
            </a: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Enhanced model input consistency and performance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9EB7513-1092-41CF-BF7B-72ED414B368E}"/>
              </a:ext>
            </a:extLst>
          </p:cNvPr>
          <p:cNvPicPr>
            <a:picLocks noChangeAspect="1"/>
          </p:cNvPicPr>
          <p:nvPr/>
        </p:nvPicPr>
        <p:blipFill>
          <a:blip r:embed="rId3"/>
          <a:stretch>
            <a:fillRect/>
          </a:stretch>
        </p:blipFill>
        <p:spPr>
          <a:xfrm>
            <a:off x="6965681" y="1917500"/>
            <a:ext cx="5226319" cy="4225605"/>
          </a:xfrm>
          <a:prstGeom prst="rect">
            <a:avLst/>
          </a:prstGeom>
        </p:spPr>
      </p:pic>
    </p:spTree>
    <p:extLst>
      <p:ext uri="{BB962C8B-B14F-4D97-AF65-F5344CB8AC3E}">
        <p14:creationId xmlns:p14="http://schemas.microsoft.com/office/powerpoint/2010/main" val="3921449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1BEC6-524A-C6AD-12F8-6C25100F6C9D}"/>
            </a:ext>
          </a:extLst>
        </p:cNvPr>
        <p:cNvGrpSpPr/>
        <p:nvPr/>
      </p:nvGrpSpPr>
      <p:grpSpPr>
        <a:xfrm>
          <a:off x="0" y="0"/>
          <a:ext cx="0" cy="0"/>
          <a:chOff x="0" y="0"/>
          <a:chExt cx="0" cy="0"/>
        </a:xfrm>
      </p:grpSpPr>
      <p:sp>
        <p:nvSpPr>
          <p:cNvPr id="24" name="Title 1">
            <a:extLst>
              <a:ext uri="{FF2B5EF4-FFF2-40B4-BE49-F238E27FC236}">
                <a16:creationId xmlns:a16="http://schemas.microsoft.com/office/drawing/2014/main" id="{0000AAF1-7C86-4A33-6B79-08EF89BB38C1}"/>
              </a:ext>
            </a:extLst>
          </p:cNvPr>
          <p:cNvSpPr>
            <a:spLocks noGrp="1"/>
          </p:cNvSpPr>
          <p:nvPr>
            <p:ph type="title"/>
          </p:nvPr>
        </p:nvSpPr>
        <p:spPr>
          <a:xfrm>
            <a:off x="281247" y="536882"/>
            <a:ext cx="10515600" cy="921252"/>
          </a:xfrm>
        </p:spPr>
        <p:txBody>
          <a:bodyPr>
            <a:noAutofit/>
          </a:bodyPr>
          <a:lstStyle/>
          <a:p>
            <a:pPr algn="ctr"/>
            <a:r>
              <a:rPr lang="en-US" sz="6000" dirty="0"/>
              <a:t>Feature Selection &amp; Engineering</a:t>
            </a:r>
            <a:endParaRPr lang="en-US" sz="5400" dirty="0"/>
          </a:p>
        </p:txBody>
      </p:sp>
      <p:sp>
        <p:nvSpPr>
          <p:cNvPr id="3" name="Text Placeholder 2">
            <a:extLst>
              <a:ext uri="{FF2B5EF4-FFF2-40B4-BE49-F238E27FC236}">
                <a16:creationId xmlns:a16="http://schemas.microsoft.com/office/drawing/2014/main" id="{5A30995F-07B4-6A92-E49D-0E9A66FB5783}"/>
              </a:ext>
            </a:extLst>
          </p:cNvPr>
          <p:cNvSpPr>
            <a:spLocks noGrp="1" noChangeArrowheads="1"/>
          </p:cNvSpPr>
          <p:nvPr>
            <p:ph type="body" sz="quarter" idx="10"/>
          </p:nvPr>
        </p:nvSpPr>
        <p:spPr bwMode="auto">
          <a:xfrm>
            <a:off x="447502" y="1831782"/>
            <a:ext cx="577873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Feature Selection:</a:t>
            </a: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Techniques used were the P-value and Pearson correlation methods.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Feature Engineering:</a:t>
            </a: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Creating new features (e.g., lagged </a:t>
            </a:r>
            <a:r>
              <a:rPr lang="en-US" altLang="en-US" sz="2400" dirty="0">
                <a:latin typeface="Calibri" panose="020F0502020204030204" pitchFamily="34" charset="0"/>
                <a:ea typeface="Calibri" panose="020F0502020204030204" pitchFamily="34" charset="0"/>
                <a:cs typeface="Calibri" panose="020F0502020204030204" pitchFamily="34" charset="0"/>
              </a:rPr>
              <a:t>release amount</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Release for 2022 as a label, and Release 2023 as predicted amount)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Outcome:</a:t>
            </a: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Enhanced model accuracy and reduced dimensionality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F2F443A8-199F-444C-84C3-6407544DC14B}"/>
              </a:ext>
            </a:extLst>
          </p:cNvPr>
          <p:cNvPicPr>
            <a:picLocks noChangeAspect="1"/>
          </p:cNvPicPr>
          <p:nvPr/>
        </p:nvPicPr>
        <p:blipFill>
          <a:blip r:embed="rId3"/>
          <a:stretch>
            <a:fillRect/>
          </a:stretch>
        </p:blipFill>
        <p:spPr>
          <a:xfrm>
            <a:off x="6773662" y="2256971"/>
            <a:ext cx="4970836" cy="1172029"/>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6" name="Picture 5">
            <a:extLst>
              <a:ext uri="{FF2B5EF4-FFF2-40B4-BE49-F238E27FC236}">
                <a16:creationId xmlns:a16="http://schemas.microsoft.com/office/drawing/2014/main" id="{D681E272-B8AB-4AD1-8EE4-076BDF38D576}"/>
              </a:ext>
            </a:extLst>
          </p:cNvPr>
          <p:cNvPicPr>
            <a:picLocks noChangeAspect="1"/>
          </p:cNvPicPr>
          <p:nvPr/>
        </p:nvPicPr>
        <p:blipFill>
          <a:blip r:embed="rId4"/>
          <a:stretch>
            <a:fillRect/>
          </a:stretch>
        </p:blipFill>
        <p:spPr>
          <a:xfrm>
            <a:off x="6773662" y="3837686"/>
            <a:ext cx="5022228" cy="248343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813505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F2E53-3503-1059-DD92-2A5EE7CF459A}"/>
            </a:ext>
          </a:extLst>
        </p:cNvPr>
        <p:cNvGrpSpPr/>
        <p:nvPr/>
      </p:nvGrpSpPr>
      <p:grpSpPr>
        <a:xfrm>
          <a:off x="0" y="0"/>
          <a:ext cx="0" cy="0"/>
          <a:chOff x="0" y="0"/>
          <a:chExt cx="0" cy="0"/>
        </a:xfrm>
      </p:grpSpPr>
      <p:sp>
        <p:nvSpPr>
          <p:cNvPr id="10" name="Text Placeholder 2">
            <a:extLst>
              <a:ext uri="{FF2B5EF4-FFF2-40B4-BE49-F238E27FC236}">
                <a16:creationId xmlns:a16="http://schemas.microsoft.com/office/drawing/2014/main" id="{578ABBD7-9AF5-4458-9F3E-2D856EEDEF3E}"/>
              </a:ext>
            </a:extLst>
          </p:cNvPr>
          <p:cNvSpPr>
            <a:spLocks noGrp="1"/>
          </p:cNvSpPr>
          <p:nvPr>
            <p:ph type="body" sz="quarter" idx="10"/>
          </p:nvPr>
        </p:nvSpPr>
        <p:spPr>
          <a:xfrm>
            <a:off x="736121" y="4030261"/>
            <a:ext cx="10146632" cy="2026920"/>
          </a:xfrm>
        </p:spPr>
        <p:txBody>
          <a:bodyPr>
            <a:normAutofit lnSpcReduction="10000"/>
          </a:bodyPr>
          <a:lstStyle/>
          <a:p>
            <a:pPr algn="ctr"/>
            <a:r>
              <a:rPr lang="en-US" sz="7200" dirty="0">
                <a:latin typeface="Aharoni" panose="02010803020104030203" pitchFamily="2" charset="-79"/>
                <a:cs typeface="Aharoni" panose="02010803020104030203" pitchFamily="2" charset="-79"/>
              </a:rPr>
              <a:t>Machine Learning Modeling</a:t>
            </a:r>
            <a:endParaRPr lang="en" sz="6600" b="1" u="sng" dirty="0">
              <a:latin typeface="Aharoni" panose="02010803020104030203" pitchFamily="2" charset="-79"/>
              <a:ea typeface="Calibri" panose="020F0502020204030204" pitchFamily="34" charset="0"/>
              <a:cs typeface="Aharoni" panose="02010803020104030203" pitchFamily="2" charset="-79"/>
            </a:endParaRPr>
          </a:p>
        </p:txBody>
      </p:sp>
    </p:spTree>
    <p:extLst>
      <p:ext uri="{BB962C8B-B14F-4D97-AF65-F5344CB8AC3E}">
        <p14:creationId xmlns:p14="http://schemas.microsoft.com/office/powerpoint/2010/main" val="400122773"/>
      </p:ext>
    </p:extLst>
  </p:cSld>
  <p:clrMapOvr>
    <a:masterClrMapping/>
  </p:clrMapOvr>
</p:sld>
</file>

<file path=ppt/theme/theme1.xml><?xml version="1.0" encoding="utf-8"?>
<a:theme xmlns:a="http://schemas.openxmlformats.org/drawingml/2006/main" name="Custom Design">
  <a:themeElements>
    <a:clrScheme name="Norquest Brand Colours 2022">
      <a:dk1>
        <a:srgbClr val="222222"/>
      </a:dk1>
      <a:lt1>
        <a:srgbClr val="FFFFFF"/>
      </a:lt1>
      <a:dk2>
        <a:srgbClr val="AA1F2E"/>
      </a:dk2>
      <a:lt2>
        <a:srgbClr val="E41F26"/>
      </a:lt2>
      <a:accent1>
        <a:srgbClr val="E41F26"/>
      </a:accent1>
      <a:accent2>
        <a:srgbClr val="FFBD00"/>
      </a:accent2>
      <a:accent3>
        <a:srgbClr val="FF8F1C"/>
      </a:accent3>
      <a:accent4>
        <a:srgbClr val="702F8A"/>
      </a:accent4>
      <a:accent5>
        <a:srgbClr val="AA1F2E"/>
      </a:accent5>
      <a:accent6>
        <a:srgbClr val="222222"/>
      </a:accent6>
      <a:hlink>
        <a:srgbClr val="AA1F2E"/>
      </a:hlink>
      <a:folHlink>
        <a:srgbClr val="AA1F2E"/>
      </a:folHlink>
    </a:clrScheme>
    <a:fontScheme name="NQ Work Sans font">
      <a:majorFont>
        <a:latin typeface="Work Sans"/>
        <a:ea typeface=""/>
        <a:cs typeface=""/>
      </a:majorFont>
      <a:minorFont>
        <a:latin typeface="Work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solidFill>
            <a:latin typeface="+mn-lt"/>
          </a:defRPr>
        </a:defPPr>
      </a:lstStyle>
    </a:txDef>
  </a:objectDefaults>
  <a:extraClrSchemeLst/>
  <a:extLst>
    <a:ext uri="{05A4C25C-085E-4340-85A3-A5531E510DB2}">
      <thm15:themeFamily xmlns:thm15="http://schemas.microsoft.com/office/thememl/2012/main" name="NorQuest-Powerpoint-Template-July-2022  -  Read-Only" id="{3A3C4BDC-E091-46A4-9DF0-5C850A9340FA}" vid="{2229F30B-54F5-43E5-A0AF-67B6C1F876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2CCE6057B15645B7106B4D97933848" ma:contentTypeVersion="14" ma:contentTypeDescription="Create a new document." ma:contentTypeScope="" ma:versionID="0dafb8677aba05bfcd0faf0a2676ffd9">
  <xsd:schema xmlns:xsd="http://www.w3.org/2001/XMLSchema" xmlns:xs="http://www.w3.org/2001/XMLSchema" xmlns:p="http://schemas.microsoft.com/office/2006/metadata/properties" xmlns:ns2="d1a7958c-8f44-4e0c-83af-8e38a59b607c" xmlns:ns3="5aac8420-433a-44e6-985a-8fb3279679a5" targetNamespace="http://schemas.microsoft.com/office/2006/metadata/properties" ma:root="true" ma:fieldsID="eb6f41b8dced4d007acabda37e1e4a26" ns2:_="" ns3:_="">
    <xsd:import namespace="d1a7958c-8f44-4e0c-83af-8e38a59b607c"/>
    <xsd:import namespace="5aac8420-433a-44e6-985a-8fb3279679a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a7958c-8f44-4e0c-83af-8e38a59b60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d2a75a8-5b7f-41bc-986c-bdf034425a67"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ac8420-433a-44e6-985a-8fb3279679a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e29ba4ac-7042-4e64-8997-f8fb12eaa3c3}" ma:internalName="TaxCatchAll" ma:showField="CatchAllData" ma:web="5aac8420-433a-44e6-985a-8fb3279679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1a7958c-8f44-4e0c-83af-8e38a59b607c">
      <Terms xmlns="http://schemas.microsoft.com/office/infopath/2007/PartnerControls"/>
    </lcf76f155ced4ddcb4097134ff3c332f>
    <TaxCatchAll xmlns="5aac8420-433a-44e6-985a-8fb3279679a5" xsi:nil="true"/>
    <MediaLengthInSeconds xmlns="d1a7958c-8f44-4e0c-83af-8e38a59b607c" xsi:nil="true"/>
  </documentManagement>
</p:properties>
</file>

<file path=customXml/itemProps1.xml><?xml version="1.0" encoding="utf-8"?>
<ds:datastoreItem xmlns:ds="http://schemas.openxmlformats.org/officeDocument/2006/customXml" ds:itemID="{17051489-C1D2-4314-8904-82223F794C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a7958c-8f44-4e0c-83af-8e38a59b607c"/>
    <ds:schemaRef ds:uri="5aac8420-433a-44e6-985a-8fb3279679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7437D6-26D2-43FD-A1EB-7B00E4742145}">
  <ds:schemaRefs>
    <ds:schemaRef ds:uri="http://schemas.microsoft.com/sharepoint/v3/contenttype/forms"/>
  </ds:schemaRefs>
</ds:datastoreItem>
</file>

<file path=customXml/itemProps3.xml><?xml version="1.0" encoding="utf-8"?>
<ds:datastoreItem xmlns:ds="http://schemas.openxmlformats.org/officeDocument/2006/customXml" ds:itemID="{D3B20663-0913-4151-9BAD-B74EE75B13B1}">
  <ds:schemaRefs>
    <ds:schemaRef ds:uri="http://schemas.microsoft.com/office/infopath/2007/PartnerControls"/>
    <ds:schemaRef ds:uri="d1a7958c-8f44-4e0c-83af-8e38a59b607c"/>
    <ds:schemaRef ds:uri="http://purl.org/dc/terms/"/>
    <ds:schemaRef ds:uri="http://schemas.microsoft.com/office/2006/documentManagement/types"/>
    <ds:schemaRef ds:uri="http://purl.org/dc/dcmitype/"/>
    <ds:schemaRef ds:uri="http://purl.org/dc/elements/1.1/"/>
    <ds:schemaRef ds:uri="http://schemas.microsoft.com/office/2006/metadata/properties"/>
    <ds:schemaRef ds:uri="http://schemas.openxmlformats.org/package/2006/metadata/core-properties"/>
    <ds:schemaRef ds:uri="5aac8420-433a-44e6-985a-8fb3279679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3439</TotalTime>
  <Words>381</Words>
  <Application>Microsoft Office PowerPoint</Application>
  <PresentationFormat>Widescreen</PresentationFormat>
  <Paragraphs>99</Paragraphs>
  <Slides>16</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Aharoni</vt:lpstr>
      <vt:lpstr>Arial</vt:lpstr>
      <vt:lpstr>Calibri</vt:lpstr>
      <vt:lpstr>Work Sans</vt:lpstr>
      <vt:lpstr>Work Sans ExtraBold</vt:lpstr>
      <vt:lpstr>Work Sans Medium</vt:lpstr>
      <vt:lpstr>Work Sans SemiBold</vt:lpstr>
      <vt:lpstr>WorkSans-ExtraBold</vt:lpstr>
      <vt:lpstr>WorkSans-SemiBold</vt:lpstr>
      <vt:lpstr>Custom Design</vt:lpstr>
      <vt:lpstr>PowerPoint Presentation</vt:lpstr>
      <vt:lpstr>PowerPoint Presentation</vt:lpstr>
      <vt:lpstr>Problem Statement &amp; Objectives</vt:lpstr>
      <vt:lpstr>PowerPoint Presentation</vt:lpstr>
      <vt:lpstr>Data Cleaning &amp; Preprocessing</vt:lpstr>
      <vt:lpstr>Exploratory Data Analysis (EDA)</vt:lpstr>
      <vt:lpstr>Normalization &amp; Encoding</vt:lpstr>
      <vt:lpstr>Feature Selection &amp; Engineering</vt:lpstr>
      <vt:lpstr>PowerPoint Presentation</vt:lpstr>
      <vt:lpstr>Model Candidates &amp; Training</vt:lpstr>
      <vt:lpstr>Best Model &amp; Results</vt:lpstr>
      <vt:lpstr>Insights</vt:lpstr>
      <vt:lpstr>PowerPoint Presentation</vt:lpstr>
      <vt:lpstr>Predictions for Carbon Monoxide</vt:lpstr>
      <vt:lpstr>Predictions for Nitrogen Oxide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Stephanie Husby</dc:creator>
  <cp:lastModifiedBy>Muskaanpreet Kaur Bhatti</cp:lastModifiedBy>
  <cp:revision>24</cp:revision>
  <dcterms:created xsi:type="dcterms:W3CDTF">2022-08-30T04:55:57Z</dcterms:created>
  <dcterms:modified xsi:type="dcterms:W3CDTF">2024-12-11T17:52:26Z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0x010100EF2CCE6057B15645B7106B4D97933848</vt:lpwstr>
  </property>
  <property fmtid="{D5CDD505-2E9C-101B-9397-08002B2CF9AE}" pid="3" name="MSIP_Label_724e6ac5-0e84-491c-8838-b11844917f54_Enabled">
    <vt:lpwstr>true</vt:lpwstr>
  </property>
  <property fmtid="{D5CDD505-2E9C-101B-9397-08002B2CF9AE}" pid="4" name="MSIP_Label_724e6ac5-0e84-491c-8838-b11844917f54_SetDate">
    <vt:lpwstr>2022-08-30T04:56:05Z</vt:lpwstr>
  </property>
  <property fmtid="{D5CDD505-2E9C-101B-9397-08002B2CF9AE}" pid="5" name="MSIP_Label_724e6ac5-0e84-491c-8838-b11844917f54_Method">
    <vt:lpwstr>Standard</vt:lpwstr>
  </property>
  <property fmtid="{D5CDD505-2E9C-101B-9397-08002B2CF9AE}" pid="6" name="MSIP_Label_724e6ac5-0e84-491c-8838-b11844917f54_Name">
    <vt:lpwstr>Protected</vt:lpwstr>
  </property>
  <property fmtid="{D5CDD505-2E9C-101B-9397-08002B2CF9AE}" pid="7" name="MSIP_Label_724e6ac5-0e84-491c-8838-b11844917f54_SiteId">
    <vt:lpwstr>2ba011f1-f50a-44f3-a200-db3ea74e29b7</vt:lpwstr>
  </property>
  <property fmtid="{D5CDD505-2E9C-101B-9397-08002B2CF9AE}" pid="8" name="MSIP_Label_724e6ac5-0e84-491c-8838-b11844917f54_ActionId">
    <vt:lpwstr>cdb0f9c3-7da2-4561-8e84-d36a4b3703de</vt:lpwstr>
  </property>
  <property fmtid="{D5CDD505-2E9C-101B-9397-08002B2CF9AE}" pid="9" name="MSIP_Label_724e6ac5-0e84-491c-8838-b11844917f54_ContentBits">
    <vt:lpwstr>0</vt:lpwstr>
  </property>
  <property fmtid="{D5CDD505-2E9C-101B-9397-08002B2CF9AE}" pid="10" name="MediaServiceImageTags">
    <vt:lpwstr/>
  </property>
  <property fmtid="{D5CDD505-2E9C-101B-9397-08002B2CF9AE}" pid="11" name="xd_ProgID">
    <vt:lpwstr/>
  </property>
  <property fmtid="{D5CDD505-2E9C-101B-9397-08002B2CF9AE}" pid="12" name="ComplianceAssetId">
    <vt:lpwstr/>
  </property>
  <property fmtid="{D5CDD505-2E9C-101B-9397-08002B2CF9AE}" pid="13" name="TemplateUrl">
    <vt:lpwstr/>
  </property>
  <property fmtid="{D5CDD505-2E9C-101B-9397-08002B2CF9AE}" pid="14" name="_ExtendedDescription">
    <vt:lpwstr/>
  </property>
  <property fmtid="{D5CDD505-2E9C-101B-9397-08002B2CF9AE}" pid="15" name="TriggerFlowInfo">
    <vt:lpwstr/>
  </property>
  <property fmtid="{D5CDD505-2E9C-101B-9397-08002B2CF9AE}" pid="16" name="xd_Signature">
    <vt:bool>false</vt:bool>
  </property>
  <property fmtid="{D5CDD505-2E9C-101B-9397-08002B2CF9AE}" pid="17" name="Order">
    <vt:r8>707900</vt:r8>
  </property>
</Properties>
</file>